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"/>
  </p:notesMasterIdLst>
  <p:sldIdLst>
    <p:sldId id="325" r:id="rId2"/>
    <p:sldId id="326" r:id="rId3"/>
    <p:sldId id="327" r:id="rId4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預設章節" id="{DD474448-CFBA-4B66-85D9-516916ECE69C}">
          <p14:sldIdLst>
            <p14:sldId id="325"/>
            <p14:sldId id="326"/>
            <p14:sldId id="327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0E6EF"/>
    <a:srgbClr val="1473E5"/>
    <a:srgbClr val="B8C6DA"/>
    <a:srgbClr val="6A7B8C"/>
    <a:srgbClr val="111111"/>
    <a:srgbClr val="2F2F36"/>
    <a:srgbClr val="009BF4"/>
    <a:srgbClr val="E6BF26"/>
    <a:srgbClr val="FAFBFD"/>
    <a:srgbClr val="0008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77" autoAdjust="0"/>
    <p:restoredTop sz="97340" autoAdjust="0"/>
  </p:normalViewPr>
  <p:slideViewPr>
    <p:cSldViewPr snapToGrid="0">
      <p:cViewPr varScale="1">
        <p:scale>
          <a:sx n="144" d="100"/>
          <a:sy n="144" d="100"/>
        </p:scale>
        <p:origin x="856" y="31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18" d="100"/>
          <a:sy n="118" d="100"/>
        </p:scale>
        <p:origin x="4236" y="8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885F01-C0E8-C641-AD47-266FA46F7E0E}" type="datetimeFigureOut">
              <a:rPr kumimoji="1" lang="zh-TW" altLang="en-US" smtClean="0"/>
              <a:t>2026/4/13</a:t>
            </a:fld>
            <a:endParaRPr kumimoji="1"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1C6F6D-B69A-9642-AAF4-6B083A4B7155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3179248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0.sv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3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圖片 16">
            <a:extLst>
              <a:ext uri="{FF2B5EF4-FFF2-40B4-BE49-F238E27FC236}">
                <a16:creationId xmlns:a16="http://schemas.microsoft.com/office/drawing/2014/main" id="{4447FE06-C063-413F-6145-20251630ED8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/>
          <a:srcRect/>
          <a:stretch/>
        </p:blipFill>
        <p:spPr>
          <a:xfrm>
            <a:off x="45156" y="50801"/>
            <a:ext cx="12101687" cy="6807199"/>
          </a:xfrm>
          <a:prstGeom prst="rect">
            <a:avLst/>
          </a:prstGeom>
          <a:noFill/>
        </p:spPr>
      </p:pic>
      <p:sp>
        <p:nvSpPr>
          <p:cNvPr id="6" name="標題 1">
            <a:extLst>
              <a:ext uri="{FF2B5EF4-FFF2-40B4-BE49-F238E27FC236}">
                <a16:creationId xmlns:a16="http://schemas.microsoft.com/office/drawing/2014/main" id="{8C8448DA-0ACB-A4A1-658F-CAAD0E2425B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20000" y="2358000"/>
            <a:ext cx="7254240" cy="864000"/>
          </a:xfr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lang="en-US" altLang="zh-TW" sz="600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zh-TW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Presentation Title</a:t>
            </a:r>
            <a:endParaRPr lang="en-US" altLang="zh-TW" sz="6000" b="1" dirty="0">
              <a:solidFill>
                <a:srgbClr val="1473E5"/>
              </a:solidFill>
              <a:latin typeface="Outfit" pitchFamily="34" charset="0"/>
            </a:endParaRPr>
          </a:p>
        </p:txBody>
      </p:sp>
      <p:sp>
        <p:nvSpPr>
          <p:cNvPr id="7" name="副標題 2">
            <a:extLst>
              <a:ext uri="{FF2B5EF4-FFF2-40B4-BE49-F238E27FC236}">
                <a16:creationId xmlns:a16="http://schemas.microsoft.com/office/drawing/2014/main" id="{F409DC42-8A13-8C98-1CD6-5A04312D173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0000" y="3276000"/>
            <a:ext cx="3880061" cy="540000"/>
          </a:xfrm>
        </p:spPr>
        <p:txBody>
          <a:bodyPr vert="horz" lIns="91440" tIns="45720" rIns="91440" bIns="45720" rtlCol="0" anchor="t" anchorCtr="0">
            <a:normAutofit fontScale="92500"/>
          </a:bodyPr>
          <a:lstStyle>
            <a:lvl1pPr marL="0" indent="0" algn="l">
              <a:buNone/>
              <a:defRPr lang="zh-TW" altLang="en-US" sz="2400" b="0" spc="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indent="0">
              <a:buNone/>
            </a:pPr>
            <a:r>
              <a:rPr lang="en-US" altLang="zh-TW" sz="2400" b="0" spc="0" dirty="0">
                <a:solidFill>
                  <a:srgbClr val="AEAEA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Empowering the Future of AI </a:t>
            </a:r>
            <a:endParaRPr kumimoji="1" lang="zh-TW" altLang="en-US" sz="2400" b="0" spc="0" dirty="0">
              <a:solidFill>
                <a:srgbClr val="AEAEA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 0">
            <a:extLst>
              <a:ext uri="{FF2B5EF4-FFF2-40B4-BE49-F238E27FC236}">
                <a16:creationId xmlns:a16="http://schemas.microsoft.com/office/drawing/2014/main" id="{4B440397-11CE-A293-ACD6-3339F24757FE}"/>
              </a:ext>
            </a:extLst>
          </p:cNvPr>
          <p:cNvSpPr/>
          <p:nvPr userDrawn="1"/>
        </p:nvSpPr>
        <p:spPr>
          <a:xfrm>
            <a:off x="331152" y="6431318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zh-TW" sz="1000" dirty="0">
                <a:solidFill>
                  <a:srgbClr val="0092E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Hon Hai Technology Group  |  © 2026 Visionbay.ai Co., Ltd. All rights reserved.</a:t>
            </a:r>
          </a:p>
        </p:txBody>
      </p:sp>
      <p:pic>
        <p:nvPicPr>
          <p:cNvPr id="10" name="Image 0" descr="preencoded.png">
            <a:extLst>
              <a:ext uri="{FF2B5EF4-FFF2-40B4-BE49-F238E27FC236}">
                <a16:creationId xmlns:a16="http://schemas.microsoft.com/office/drawing/2014/main" id="{C52C901E-2800-304F-336E-6FBA9B5F764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0000" y="940870"/>
            <a:ext cx="2751055" cy="733615"/>
          </a:xfrm>
          <a:prstGeom prst="rect">
            <a:avLst/>
          </a:prstGeom>
        </p:spPr>
      </p:pic>
      <p:sp>
        <p:nvSpPr>
          <p:cNvPr id="11" name="Holder 6">
            <a:extLst>
              <a:ext uri="{FF2B5EF4-FFF2-40B4-BE49-F238E27FC236}">
                <a16:creationId xmlns:a16="http://schemas.microsoft.com/office/drawing/2014/main" id="{D9ADB3F1-008E-F775-13E6-BE2FDBF32C78}"/>
              </a:ext>
            </a:extLst>
          </p:cNvPr>
          <p:cNvSpPr txBox="1">
            <a:spLocks/>
          </p:cNvSpPr>
          <p:nvPr userDrawn="1"/>
        </p:nvSpPr>
        <p:spPr>
          <a:xfrm>
            <a:off x="10556571" y="6502822"/>
            <a:ext cx="726439" cy="169277"/>
          </a:xfrm>
          <a:prstGeom prst="rect">
            <a:avLst/>
          </a:prstGeom>
          <a:noFill/>
          <a:ln/>
        </p:spPr>
        <p:txBody>
          <a:bodyPr wrap="square" rtlCol="0" anchor="ctr"/>
          <a:lstStyle>
            <a:lvl1pPr marL="0" algn="l" defTabSz="914400" rtl="0" eaLnBrk="1" latinLnBrk="0" hangingPunct="1">
              <a:defRPr lang="en-US" altLang="zh-TW" sz="1000" kern="1200" smtClean="0">
                <a:solidFill>
                  <a:srgbClr val="636E72"/>
                </a:solidFill>
                <a:latin typeface="Outfit" pitchFamily="34" charset="0"/>
                <a:ea typeface="Outfit" pitchFamily="34" charset="-122"/>
                <a:cs typeface="Outfit" pitchFamily="34" charset="-12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lang="en-US" altLang="zh-TW" sz="1100" smtClean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zh-TW" altLang="en-US" sz="1100" dirty="0">
                <a:solidFill>
                  <a:srgbClr val="1473E5"/>
                </a:solidFill>
                <a:latin typeface="Calibri" panose="020F0502020204030204" pitchFamily="34" charset="0"/>
                <a:ea typeface="Microsoft JhengHei UI" panose="020B0604030504040204" pitchFamily="34" charset="-120"/>
                <a:cs typeface="Calibri" panose="020F0502020204030204" pitchFamily="34" charset="0"/>
              </a:rPr>
              <a:t> </a:t>
            </a:r>
            <a:r>
              <a:rPr lang="en-US" altLang="zh-TW" sz="11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zh-TW" altLang="en-US" sz="1100" dirty="0">
              <a:solidFill>
                <a:srgbClr val="1473E5"/>
              </a:solidFill>
              <a:latin typeface="Calibri" panose="020F0502020204030204" pitchFamily="34" charset="0"/>
              <a:ea typeface="Microsoft JhengHei UI" panose="020B0604030504040204" pitchFamily="34" charset="-120"/>
              <a:cs typeface="Calibri" panose="020F0502020204030204" pitchFamily="34" charset="0"/>
            </a:endParaRPr>
          </a:p>
        </p:txBody>
      </p:sp>
      <p:sp>
        <p:nvSpPr>
          <p:cNvPr id="12" name="頁尾版面配置區 4">
            <a:extLst>
              <a:ext uri="{FF2B5EF4-FFF2-40B4-BE49-F238E27FC236}">
                <a16:creationId xmlns:a16="http://schemas.microsoft.com/office/drawing/2014/main" id="{3BEB9308-EF69-0B4A-FC69-25AEDA82F4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130323" y="6502860"/>
            <a:ext cx="487680" cy="169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altLang="zh-TW" sz="1100" kern="12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TW" dirty="0"/>
              <a:t>23</a:t>
            </a:r>
            <a:endParaRPr lang="zh-TW" altLang="en-US" dirty="0"/>
          </a:p>
        </p:txBody>
      </p:sp>
      <p:sp>
        <p:nvSpPr>
          <p:cNvPr id="13" name="副標題 2">
            <a:extLst>
              <a:ext uri="{FF2B5EF4-FFF2-40B4-BE49-F238E27FC236}">
                <a16:creationId xmlns:a16="http://schemas.microsoft.com/office/drawing/2014/main" id="{BED0E8C3-ED17-F186-E49E-A9EDAC8936C6}"/>
              </a:ext>
            </a:extLst>
          </p:cNvPr>
          <p:cNvSpPr txBox="1">
            <a:spLocks/>
          </p:cNvSpPr>
          <p:nvPr userDrawn="1"/>
        </p:nvSpPr>
        <p:spPr>
          <a:xfrm>
            <a:off x="720000" y="5101200"/>
            <a:ext cx="5893200" cy="7524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TW" altLang="en-US" sz="2400" b="0" i="0" kern="1200" spc="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i="0" kern="1200" spc="-15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i="0" kern="1200" spc="-15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i="0" kern="1200" spc="-15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i="0" kern="1200" spc="-15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TW" sz="1800" b="1" i="0" kern="1200" spc="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Speaker Name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 sz="1400" b="0" i="0" kern="1200" spc="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2026-04-17 </a:t>
            </a:r>
            <a:endParaRPr lang="en-US" sz="1400" b="0" i="0" kern="1200" spc="0" dirty="0">
              <a:solidFill>
                <a:srgbClr val="6A7B8C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8866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>
            <a:extLst>
              <a:ext uri="{FF2B5EF4-FFF2-40B4-BE49-F238E27FC236}">
                <a16:creationId xmlns:a16="http://schemas.microsoft.com/office/drawing/2014/main" id="{9A254579-B75B-56CC-F48E-4FF6094146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817" y="0"/>
            <a:ext cx="12170363" cy="6857999"/>
          </a:xfrm>
          <a:prstGeom prst="rect">
            <a:avLst/>
          </a:prstGeom>
        </p:spPr>
      </p:pic>
      <p:sp>
        <p:nvSpPr>
          <p:cNvPr id="6" name="標題 1">
            <a:extLst>
              <a:ext uri="{FF2B5EF4-FFF2-40B4-BE49-F238E27FC236}">
                <a16:creationId xmlns:a16="http://schemas.microsoft.com/office/drawing/2014/main" id="{53C19D32-E429-B08F-F723-6B93BEF7F08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10944000" cy="7200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kumimoji="1" lang="zh-TW" altLang="en-US" sz="400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kumimoji="1" lang="en-US" altLang="zh-TW" sz="4400" dirty="0">
                <a:solidFill>
                  <a:srgbClr val="40404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Title (40pt Calibri)</a:t>
            </a:r>
            <a:endParaRPr kumimoji="1" lang="zh-TW" altLang="en-US" dirty="0"/>
          </a:p>
        </p:txBody>
      </p:sp>
      <p:sp>
        <p:nvSpPr>
          <p:cNvPr id="9" name="內容版面配置區 2">
            <a:extLst>
              <a:ext uri="{FF2B5EF4-FFF2-40B4-BE49-F238E27FC236}">
                <a16:creationId xmlns:a16="http://schemas.microsoft.com/office/drawing/2014/main" id="{333B9E9D-3E66-659B-699F-9D6A36E79BF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04000" y="1188000"/>
            <a:ext cx="10800000" cy="4351338"/>
          </a:xfrm>
        </p:spPr>
        <p:txBody>
          <a:bodyPr vert="horz" lIns="91440" tIns="45720" rIns="91440" bIns="45720" rtlCol="0">
            <a:normAutofit/>
          </a:bodyPr>
          <a:lstStyle>
            <a:lvl1pPr>
              <a:buClr>
                <a:srgbClr val="1473E5"/>
              </a:buClr>
              <a:buSzPct val="90000"/>
              <a:buFont typeface="Arial" panose="020B0604020202020204" pitchFamily="34" charset="0"/>
              <a:buChar char="•"/>
              <a:defRPr kumimoji="1" lang="en-US" altLang="zh-TW" spc="0" dirty="0" smtClean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>
              <a:buClr>
                <a:srgbClr val="1473E5"/>
              </a:buClr>
              <a:buSzPct val="90000"/>
              <a:defRPr kumimoji="1" lang="en-US" altLang="zh-TW" spc="0" dirty="0" smtClean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>
              <a:buClr>
                <a:srgbClr val="1473E5"/>
              </a:buClr>
              <a:buSzPct val="90000"/>
              <a:defRPr kumimoji="1" lang="en-US" altLang="zh-TW" spc="0" dirty="0" smtClean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>
              <a:buClr>
                <a:srgbClr val="1473E5"/>
              </a:buClr>
              <a:buSzPct val="90000"/>
              <a:defRPr kumimoji="1" lang="zh-TW" altLang="en-US" b="0" spc="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 lang="zh-TW" altLang="en-US" dirty="0"/>
            </a:lvl5pPr>
          </a:lstStyle>
          <a:p>
            <a:pPr lvl="0">
              <a:buClr>
                <a:srgbClr val="0092E5"/>
              </a:buClr>
            </a:pPr>
            <a:r>
              <a:rPr kumimoji="1" lang="en-US" altLang="zh-TW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Content font (32pt)  </a:t>
            </a:r>
          </a:p>
          <a:p>
            <a:pPr lvl="1">
              <a:buClr>
                <a:srgbClr val="0092E5"/>
              </a:buClr>
            </a:pPr>
            <a:r>
              <a:rPr kumimoji="1" lang="en-US" altLang="zh-TW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Level 1 (24pt)</a:t>
            </a:r>
          </a:p>
          <a:p>
            <a:pPr lvl="2">
              <a:buClr>
                <a:srgbClr val="0092E5"/>
              </a:buClr>
            </a:pPr>
            <a:r>
              <a:rPr kumimoji="1" lang="en-US" altLang="zh-TW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Level 2 (20pt) </a:t>
            </a:r>
          </a:p>
          <a:p>
            <a:pPr lvl="3">
              <a:buClr>
                <a:srgbClr val="0092E5"/>
              </a:buClr>
            </a:pPr>
            <a:r>
              <a:rPr kumimoji="1" lang="en-US" altLang="zh-TW" b="0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Level 3 (16pt)</a:t>
            </a:r>
            <a:endParaRPr kumimoji="1" lang="zh-TW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7002A133-33F6-F793-8D03-ECFC68C39FC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20360" y="5898532"/>
            <a:ext cx="1908798" cy="464474"/>
          </a:xfrm>
          <a:prstGeom prst="rect">
            <a:avLst/>
          </a:prstGeom>
        </p:spPr>
      </p:pic>
      <p:sp>
        <p:nvSpPr>
          <p:cNvPr id="4" name="Text 0">
            <a:extLst>
              <a:ext uri="{FF2B5EF4-FFF2-40B4-BE49-F238E27FC236}">
                <a16:creationId xmlns:a16="http://schemas.microsoft.com/office/drawing/2014/main" id="{F84F0B70-8B6E-D178-8BFA-CBD708A656E8}"/>
              </a:ext>
            </a:extLst>
          </p:cNvPr>
          <p:cNvSpPr/>
          <p:nvPr userDrawn="1"/>
        </p:nvSpPr>
        <p:spPr>
          <a:xfrm>
            <a:off x="331152" y="6431318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zh-TW" sz="1000" dirty="0">
                <a:solidFill>
                  <a:srgbClr val="0092E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Hon Hai Technology Group  |  © 2026 Visionbay.ai Co., Ltd. All rights reserved.</a:t>
            </a:r>
          </a:p>
        </p:txBody>
      </p:sp>
      <p:sp>
        <p:nvSpPr>
          <p:cNvPr id="5" name="Holder 6">
            <a:extLst>
              <a:ext uri="{FF2B5EF4-FFF2-40B4-BE49-F238E27FC236}">
                <a16:creationId xmlns:a16="http://schemas.microsoft.com/office/drawing/2014/main" id="{0F3BCEC5-AD81-4047-9383-8E3E61529E1A}"/>
              </a:ext>
            </a:extLst>
          </p:cNvPr>
          <p:cNvSpPr txBox="1">
            <a:spLocks/>
          </p:cNvSpPr>
          <p:nvPr userDrawn="1"/>
        </p:nvSpPr>
        <p:spPr>
          <a:xfrm>
            <a:off x="10556571" y="6502822"/>
            <a:ext cx="726439" cy="169277"/>
          </a:xfrm>
          <a:prstGeom prst="rect">
            <a:avLst/>
          </a:prstGeom>
          <a:noFill/>
          <a:ln/>
        </p:spPr>
        <p:txBody>
          <a:bodyPr wrap="square" rtlCol="0" anchor="ctr"/>
          <a:lstStyle>
            <a:lvl1pPr marL="0" algn="l" defTabSz="914400" rtl="0" eaLnBrk="1" latinLnBrk="0" hangingPunct="1">
              <a:defRPr lang="en-US" altLang="zh-TW" sz="1000" kern="1200" smtClean="0">
                <a:solidFill>
                  <a:srgbClr val="636E72"/>
                </a:solidFill>
                <a:latin typeface="Outfit" pitchFamily="34" charset="0"/>
                <a:ea typeface="Outfit" pitchFamily="34" charset="-122"/>
                <a:cs typeface="Outfit" pitchFamily="34" charset="-12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lang="en-US" altLang="zh-TW" sz="1100" smtClean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zh-TW" altLang="en-US" sz="1100" dirty="0">
                <a:solidFill>
                  <a:srgbClr val="1473E5"/>
                </a:solidFill>
                <a:latin typeface="Calibri" panose="020F0502020204030204" pitchFamily="34" charset="0"/>
                <a:ea typeface="Microsoft JhengHei UI" panose="020B0604030504040204" pitchFamily="34" charset="-120"/>
                <a:cs typeface="Calibri" panose="020F0502020204030204" pitchFamily="34" charset="0"/>
              </a:rPr>
              <a:t> </a:t>
            </a:r>
            <a:r>
              <a:rPr lang="en-US" altLang="zh-TW" sz="11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zh-TW" altLang="en-US" sz="1100" dirty="0">
              <a:solidFill>
                <a:srgbClr val="1473E5"/>
              </a:solidFill>
              <a:latin typeface="Calibri" panose="020F0502020204030204" pitchFamily="34" charset="0"/>
              <a:ea typeface="Microsoft JhengHei UI" panose="020B0604030504040204" pitchFamily="34" charset="-120"/>
              <a:cs typeface="Calibri" panose="020F0502020204030204" pitchFamily="34" charset="0"/>
            </a:endParaRPr>
          </a:p>
        </p:txBody>
      </p:sp>
      <p:sp>
        <p:nvSpPr>
          <p:cNvPr id="7" name="頁尾版面配置區 4">
            <a:extLst>
              <a:ext uri="{FF2B5EF4-FFF2-40B4-BE49-F238E27FC236}">
                <a16:creationId xmlns:a16="http://schemas.microsoft.com/office/drawing/2014/main" id="{01541752-3494-13F9-A263-F7063D2FF4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130323" y="6502860"/>
            <a:ext cx="487680" cy="169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altLang="zh-TW" sz="1100" kern="12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TW" dirty="0"/>
              <a:t>23</a:t>
            </a:r>
            <a:endParaRPr lang="zh-TW" altLang="en-US" dirty="0"/>
          </a:p>
        </p:txBody>
      </p:sp>
      <p:sp>
        <p:nvSpPr>
          <p:cNvPr id="10" name="Rectangle 49">
            <a:extLst>
              <a:ext uri="{FF2B5EF4-FFF2-40B4-BE49-F238E27FC236}">
                <a16:creationId xmlns:a16="http://schemas.microsoft.com/office/drawing/2014/main" id="{497E2EA5-2576-1A78-52F8-95A9C26D7E13}"/>
              </a:ext>
            </a:extLst>
          </p:cNvPr>
          <p:cNvSpPr/>
          <p:nvPr userDrawn="1"/>
        </p:nvSpPr>
        <p:spPr>
          <a:xfrm>
            <a:off x="426710" y="1052569"/>
            <a:ext cx="2231136" cy="54864"/>
          </a:xfrm>
          <a:prstGeom prst="rect">
            <a:avLst/>
          </a:prstGeom>
          <a:gradFill rotWithShape="1">
            <a:gsLst>
              <a:gs pos="0">
                <a:srgbClr val="A9791C"/>
              </a:gs>
              <a:gs pos="20000">
                <a:srgbClr val="C89A2A"/>
              </a:gs>
              <a:gs pos="50000">
                <a:srgbClr val="E6BF26"/>
              </a:gs>
              <a:gs pos="80000">
                <a:srgbClr val="F2D36B"/>
              </a:gs>
              <a:gs pos="100000">
                <a:srgbClr val="FFF1B0"/>
              </a:gs>
            </a:gsLst>
            <a:lin ang="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4268484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D9407B9B-A2D5-1770-093A-6C08C20F8CBC}"/>
              </a:ext>
            </a:extLst>
          </p:cNvPr>
          <p:cNvSpPr/>
          <p:nvPr userDrawn="1"/>
        </p:nvSpPr>
        <p:spPr>
          <a:xfrm>
            <a:off x="0" y="0"/>
            <a:ext cx="12191998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2C78C84E-B0DB-0AF1-ACDA-44A3DC0F6B6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19DB1BFA-D038-9C16-9351-7C7A5A57829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945516" y="443321"/>
            <a:ext cx="1908798" cy="464474"/>
          </a:xfrm>
          <a:prstGeom prst="rect">
            <a:avLst/>
          </a:prstGeom>
        </p:spPr>
      </p:pic>
      <p:sp>
        <p:nvSpPr>
          <p:cNvPr id="10" name="Text 0">
            <a:extLst>
              <a:ext uri="{FF2B5EF4-FFF2-40B4-BE49-F238E27FC236}">
                <a16:creationId xmlns:a16="http://schemas.microsoft.com/office/drawing/2014/main" id="{A00DC43F-51B2-C2DE-38CE-A7E0B50EA674}"/>
              </a:ext>
            </a:extLst>
          </p:cNvPr>
          <p:cNvSpPr/>
          <p:nvPr userDrawn="1"/>
        </p:nvSpPr>
        <p:spPr>
          <a:xfrm>
            <a:off x="331152" y="6431318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zh-TW" sz="1000" dirty="0">
                <a:solidFill>
                  <a:srgbClr val="0092E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Hon Hai Technology Group  |  © 2026 Visionbay.ai Co., Ltd. All rights reserved.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26CC1C3-5ACD-D490-241A-D2412EE09014}"/>
              </a:ext>
            </a:extLst>
          </p:cNvPr>
          <p:cNvSpPr/>
          <p:nvPr userDrawn="1"/>
        </p:nvSpPr>
        <p:spPr>
          <a:xfrm>
            <a:off x="5556000" y="1830496"/>
            <a:ext cx="1080000" cy="396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5000"/>
                  <a:lumOff val="95000"/>
                </a:schemeClr>
              </a:gs>
              <a:gs pos="25000">
                <a:srgbClr val="F4DB72"/>
              </a:gs>
              <a:gs pos="55000">
                <a:srgbClr val="E5BF2B"/>
              </a:gs>
              <a:gs pos="100000">
                <a:schemeClr val="bg1"/>
              </a:gs>
              <a:gs pos="82000">
                <a:srgbClr val="F8E48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Holder 6">
            <a:extLst>
              <a:ext uri="{FF2B5EF4-FFF2-40B4-BE49-F238E27FC236}">
                <a16:creationId xmlns:a16="http://schemas.microsoft.com/office/drawing/2014/main" id="{3129E827-AE9B-C130-6BE9-366BF395D0A0}"/>
              </a:ext>
            </a:extLst>
          </p:cNvPr>
          <p:cNvSpPr txBox="1">
            <a:spLocks/>
          </p:cNvSpPr>
          <p:nvPr userDrawn="1"/>
        </p:nvSpPr>
        <p:spPr>
          <a:xfrm>
            <a:off x="10556571" y="6502822"/>
            <a:ext cx="726439" cy="169277"/>
          </a:xfrm>
          <a:prstGeom prst="rect">
            <a:avLst/>
          </a:prstGeom>
          <a:noFill/>
          <a:ln/>
        </p:spPr>
        <p:txBody>
          <a:bodyPr wrap="square" rtlCol="0" anchor="ctr"/>
          <a:lstStyle>
            <a:lvl1pPr marL="0" algn="l" defTabSz="914400" rtl="0" eaLnBrk="1" latinLnBrk="0" hangingPunct="1">
              <a:defRPr lang="en-US" altLang="zh-TW" sz="1000" kern="1200" smtClean="0">
                <a:solidFill>
                  <a:srgbClr val="636E72"/>
                </a:solidFill>
                <a:latin typeface="Outfit" pitchFamily="34" charset="0"/>
                <a:ea typeface="Outfit" pitchFamily="34" charset="-122"/>
                <a:cs typeface="Outfit" pitchFamily="34" charset="-12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lang="en-US" altLang="zh-TW" sz="1100" smtClean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zh-TW" altLang="en-US" sz="1100" dirty="0">
                <a:solidFill>
                  <a:srgbClr val="1473E5"/>
                </a:solidFill>
                <a:latin typeface="Calibri" panose="020F0502020204030204" pitchFamily="34" charset="0"/>
                <a:ea typeface="Microsoft JhengHei UI" panose="020B0604030504040204" pitchFamily="34" charset="-120"/>
                <a:cs typeface="Calibri" panose="020F0502020204030204" pitchFamily="34" charset="0"/>
              </a:rPr>
              <a:t> </a:t>
            </a:r>
            <a:r>
              <a:rPr lang="en-US" altLang="zh-TW" sz="11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zh-TW" altLang="en-US" sz="1100" dirty="0">
              <a:solidFill>
                <a:srgbClr val="1473E5"/>
              </a:solidFill>
              <a:latin typeface="Calibri" panose="020F0502020204030204" pitchFamily="34" charset="0"/>
              <a:ea typeface="Microsoft JhengHei UI" panose="020B0604030504040204" pitchFamily="34" charset="-120"/>
              <a:cs typeface="Calibri" panose="020F0502020204030204" pitchFamily="34" charset="0"/>
            </a:endParaRPr>
          </a:p>
        </p:txBody>
      </p:sp>
      <p:sp>
        <p:nvSpPr>
          <p:cNvPr id="4" name="頁尾版面配置區 4">
            <a:extLst>
              <a:ext uri="{FF2B5EF4-FFF2-40B4-BE49-F238E27FC236}">
                <a16:creationId xmlns:a16="http://schemas.microsoft.com/office/drawing/2014/main" id="{C0AFB7E1-CF65-E665-6515-4FECB34D52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130323" y="6502860"/>
            <a:ext cx="487680" cy="169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altLang="zh-TW" sz="1100" kern="12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TW" dirty="0"/>
              <a:t>23</a:t>
            </a:r>
            <a:endParaRPr lang="zh-TW" altLang="en-US" dirty="0"/>
          </a:p>
        </p:txBody>
      </p:sp>
      <p:sp>
        <p:nvSpPr>
          <p:cNvPr id="14" name="標題 11">
            <a:extLst>
              <a:ext uri="{FF2B5EF4-FFF2-40B4-BE49-F238E27FC236}">
                <a16:creationId xmlns:a16="http://schemas.microsoft.com/office/drawing/2014/main" id="{714C569E-C5FE-2840-5309-A1C8A16E7D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3583" y="1090800"/>
            <a:ext cx="11184835" cy="684000"/>
          </a:xfrm>
        </p:spPr>
        <p:txBody>
          <a:bodyPr/>
          <a:lstStyle>
            <a:lvl1pPr>
              <a:defRPr kumimoji="1" lang="zh-TW" altLang="en-US" sz="4000" b="1" i="0" kern="1200" spc="-15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kumimoji="1" lang="en-US" altLang="zh-TW" sz="4000" dirty="0">
                <a:solidFill>
                  <a:srgbClr val="40404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Title (40pt Calibri)</a:t>
            </a:r>
            <a:endParaRPr kumimoji="1" lang="en-US" altLang="zh-TW" sz="4000" spc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86687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14CF20AE-39BF-9174-F346-6A42E93959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1998" cy="6857999"/>
          </a:xfrm>
          <a:prstGeom prst="rect">
            <a:avLst/>
          </a:prstGeom>
        </p:spPr>
      </p:pic>
      <p:sp>
        <p:nvSpPr>
          <p:cNvPr id="5" name="內容版面配置區 2">
            <a:extLst>
              <a:ext uri="{FF2B5EF4-FFF2-40B4-BE49-F238E27FC236}">
                <a16:creationId xmlns:a16="http://schemas.microsoft.com/office/drawing/2014/main" id="{BF5616AA-3F7A-8723-36E2-7117FA67B2BE}"/>
              </a:ext>
            </a:extLst>
          </p:cNvPr>
          <p:cNvSpPr txBox="1">
            <a:spLocks/>
          </p:cNvSpPr>
          <p:nvPr userDrawn="1"/>
        </p:nvSpPr>
        <p:spPr>
          <a:xfrm>
            <a:off x="1744662" y="3591497"/>
            <a:ext cx="9144000" cy="32670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i="0" kern="1200" spc="-15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i="0" kern="1200" spc="-15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i="0" kern="1200" spc="-15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i="0" kern="1200" spc="-15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i="0" kern="1200" spc="-15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1800" b="0" spc="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Marketing Contact: Joanna Cheng &lt;joanna.ct.cheng@visionbay.ai&gt;</a:t>
            </a:r>
          </a:p>
        </p:txBody>
      </p:sp>
      <p:sp>
        <p:nvSpPr>
          <p:cNvPr id="7" name="標題 1">
            <a:extLst>
              <a:ext uri="{FF2B5EF4-FFF2-40B4-BE49-F238E27FC236}">
                <a16:creationId xmlns:a16="http://schemas.microsoft.com/office/drawing/2014/main" id="{9E8A5A57-8007-CC4A-2467-EBF8CDE1F9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403615" y="2645885"/>
            <a:ext cx="9144000" cy="733616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zh-TW" altLang="en-US" sz="600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zh-TW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Thank you</a:t>
            </a:r>
            <a:endParaRPr lang="zh-TW" altLang="en-US" dirty="0"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Image 0" descr="preencoded.png">
            <a:extLst>
              <a:ext uri="{FF2B5EF4-FFF2-40B4-BE49-F238E27FC236}">
                <a16:creationId xmlns:a16="http://schemas.microsoft.com/office/drawing/2014/main" id="{27894994-9991-2E77-4785-9A5FA24EF65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33487" y="1624757"/>
            <a:ext cx="2751055" cy="733615"/>
          </a:xfrm>
          <a:prstGeom prst="rect">
            <a:avLst/>
          </a:prstGeom>
        </p:spPr>
      </p:pic>
      <p:sp>
        <p:nvSpPr>
          <p:cNvPr id="6" name="Text 0">
            <a:extLst>
              <a:ext uri="{FF2B5EF4-FFF2-40B4-BE49-F238E27FC236}">
                <a16:creationId xmlns:a16="http://schemas.microsoft.com/office/drawing/2014/main" id="{44A283C1-01B6-9F33-08B0-E3CD8C69CDA8}"/>
              </a:ext>
            </a:extLst>
          </p:cNvPr>
          <p:cNvSpPr/>
          <p:nvPr userDrawn="1"/>
        </p:nvSpPr>
        <p:spPr>
          <a:xfrm>
            <a:off x="331152" y="6431318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zh-TW" sz="1000" dirty="0">
                <a:solidFill>
                  <a:srgbClr val="0092E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Hon Hai Technology Group  |  © 2026 Visionbay.ai Co., Ltd. All rights reserved.</a:t>
            </a:r>
          </a:p>
        </p:txBody>
      </p:sp>
      <p:pic>
        <p:nvPicPr>
          <p:cNvPr id="12" name="圖形 11">
            <a:extLst>
              <a:ext uri="{FF2B5EF4-FFF2-40B4-BE49-F238E27FC236}">
                <a16:creationId xmlns:a16="http://schemas.microsoft.com/office/drawing/2014/main" id="{FBF558E4-5138-4886-982E-F1C4B612AA95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10486" y="3615033"/>
            <a:ext cx="242592" cy="242592"/>
          </a:xfrm>
          <a:prstGeom prst="rect">
            <a:avLst/>
          </a:prstGeom>
        </p:spPr>
      </p:pic>
      <p:sp>
        <p:nvSpPr>
          <p:cNvPr id="11" name="Gold Line Sample">
            <a:extLst>
              <a:ext uri="{FF2B5EF4-FFF2-40B4-BE49-F238E27FC236}">
                <a16:creationId xmlns:a16="http://schemas.microsoft.com/office/drawing/2014/main" id="{F2C9B442-E066-9692-A4F5-9907B05C87D6}"/>
              </a:ext>
            </a:extLst>
          </p:cNvPr>
          <p:cNvSpPr txBox="1"/>
          <p:nvPr userDrawn="1"/>
        </p:nvSpPr>
        <p:spPr>
          <a:xfrm rot="5400000">
            <a:off x="566848" y="3237223"/>
            <a:ext cx="1224000" cy="36000"/>
          </a:xfrm>
          <a:prstGeom prst="rect">
            <a:avLst/>
          </a:prstGeom>
          <a:gradFill>
            <a:gsLst>
              <a:gs pos="0">
                <a:srgbClr val="E6BF26"/>
              </a:gs>
              <a:gs pos="35000">
                <a:srgbClr val="E6BF26"/>
              </a:gs>
              <a:gs pos="50000">
                <a:srgbClr val="FFF2B2"/>
              </a:gs>
              <a:gs pos="65000">
                <a:srgbClr val="E6BF26"/>
              </a:gs>
              <a:gs pos="100000">
                <a:schemeClr val="bg1"/>
              </a:gs>
            </a:gsLst>
            <a:lin ang="0" scaled="1"/>
          </a:gradFill>
          <a:ln w="2992" cap="flat">
            <a:noFill/>
            <a:prstDash val="solid"/>
            <a:miter/>
          </a:ln>
        </p:spPr>
        <p:txBody>
          <a:bodyPr/>
          <a:lstStyle/>
          <a:p>
            <a:endParaRPr lang="en-US" altLang="zh-TW"/>
          </a:p>
        </p:txBody>
      </p:sp>
      <p:sp>
        <p:nvSpPr>
          <p:cNvPr id="9" name="Holder 6">
            <a:extLst>
              <a:ext uri="{FF2B5EF4-FFF2-40B4-BE49-F238E27FC236}">
                <a16:creationId xmlns:a16="http://schemas.microsoft.com/office/drawing/2014/main" id="{801AEFF6-3D7F-BD72-6267-9CF3924FD1C7}"/>
              </a:ext>
            </a:extLst>
          </p:cNvPr>
          <p:cNvSpPr txBox="1">
            <a:spLocks/>
          </p:cNvSpPr>
          <p:nvPr userDrawn="1"/>
        </p:nvSpPr>
        <p:spPr>
          <a:xfrm>
            <a:off x="10556571" y="6502822"/>
            <a:ext cx="726439" cy="169277"/>
          </a:xfrm>
          <a:prstGeom prst="rect">
            <a:avLst/>
          </a:prstGeom>
          <a:noFill/>
          <a:ln/>
        </p:spPr>
        <p:txBody>
          <a:bodyPr wrap="square" rtlCol="0" anchor="ctr"/>
          <a:lstStyle>
            <a:lvl1pPr marL="0" algn="l" defTabSz="914400" rtl="0" eaLnBrk="1" latinLnBrk="0" hangingPunct="1">
              <a:defRPr lang="en-US" altLang="zh-TW" sz="1000" kern="1200" smtClean="0">
                <a:solidFill>
                  <a:srgbClr val="636E72"/>
                </a:solidFill>
                <a:latin typeface="Outfit" pitchFamily="34" charset="0"/>
                <a:ea typeface="Outfit" pitchFamily="34" charset="-122"/>
                <a:cs typeface="Outfit" pitchFamily="34" charset="-12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lang="en-US" altLang="zh-TW" sz="1100" smtClean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zh-TW" altLang="en-US" sz="1100" dirty="0">
                <a:solidFill>
                  <a:srgbClr val="1473E5"/>
                </a:solidFill>
                <a:latin typeface="Calibri" panose="020F0502020204030204" pitchFamily="34" charset="0"/>
                <a:ea typeface="Microsoft JhengHei UI" panose="020B0604030504040204" pitchFamily="34" charset="-120"/>
                <a:cs typeface="Calibri" panose="020F0502020204030204" pitchFamily="34" charset="0"/>
              </a:rPr>
              <a:t> </a:t>
            </a:r>
            <a:r>
              <a:rPr lang="en-US" altLang="zh-TW" sz="11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zh-TW" altLang="en-US" sz="1100" dirty="0">
              <a:solidFill>
                <a:srgbClr val="1473E5"/>
              </a:solidFill>
              <a:latin typeface="Calibri" panose="020F0502020204030204" pitchFamily="34" charset="0"/>
              <a:ea typeface="Microsoft JhengHei UI" panose="020B0604030504040204" pitchFamily="34" charset="-120"/>
              <a:cs typeface="Calibri" panose="020F0502020204030204" pitchFamily="34" charset="0"/>
            </a:endParaRPr>
          </a:p>
        </p:txBody>
      </p:sp>
      <p:sp>
        <p:nvSpPr>
          <p:cNvPr id="10" name="頁尾版面配置區 4">
            <a:extLst>
              <a:ext uri="{FF2B5EF4-FFF2-40B4-BE49-F238E27FC236}">
                <a16:creationId xmlns:a16="http://schemas.microsoft.com/office/drawing/2014/main" id="{C5332C10-8F1B-65A3-054B-E8BA3C9C26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130323" y="6502860"/>
            <a:ext cx="487680" cy="169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altLang="zh-TW" sz="1100" kern="12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TW" dirty="0"/>
              <a:t>23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334315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BBE1046-64C5-7C7D-F41F-4A6D58F50D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None/>
              <a:defRPr/>
            </a:lvl1pPr>
          </a:lstStyle>
          <a:p>
            <a:pPr lvl="0"/>
            <a:r>
              <a:rPr kumimoji="1" lang="zh-TW" altLang="en-US" dirty="0"/>
              <a:t>按一下以編輯母片文字樣式</a:t>
            </a:r>
          </a:p>
          <a:p>
            <a:pPr lvl="1"/>
            <a:r>
              <a:rPr kumimoji="1" lang="zh-TW" altLang="en-US" dirty="0"/>
              <a:t>第二層</a:t>
            </a:r>
          </a:p>
          <a:p>
            <a:pPr lvl="2"/>
            <a:r>
              <a:rPr kumimoji="1" lang="zh-TW" altLang="en-US" dirty="0"/>
              <a:t>第三層</a:t>
            </a:r>
          </a:p>
          <a:p>
            <a:pPr lvl="3"/>
            <a:r>
              <a:rPr kumimoji="1" lang="zh-TW" altLang="en-US" dirty="0"/>
              <a:t>第四層</a:t>
            </a:r>
          </a:p>
          <a:p>
            <a:pPr lvl="4"/>
            <a:r>
              <a:rPr kumimoji="1" lang="zh-TW" altLang="en-US" dirty="0"/>
              <a:t>第五層</a:t>
            </a:r>
          </a:p>
        </p:txBody>
      </p:sp>
      <p:sp>
        <p:nvSpPr>
          <p:cNvPr id="5" name="標題 1">
            <a:extLst>
              <a:ext uri="{FF2B5EF4-FFF2-40B4-BE49-F238E27FC236}">
                <a16:creationId xmlns:a16="http://schemas.microsoft.com/office/drawing/2014/main" id="{EDB4CEC6-5153-427C-479A-22D8E6C145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10944000" cy="7200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kumimoji="1" lang="zh-TW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kumimoji="1" lang="en-US" altLang="zh-TW" sz="4400" dirty="0">
                <a:solidFill>
                  <a:srgbClr val="40404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Title (40pt Calibri)</a:t>
            </a:r>
            <a:endParaRPr kumimoji="1" lang="zh-TW" altLang="en-US" dirty="0"/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FBB338ED-2F12-76C3-773A-73009C9E31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90137" y="238008"/>
            <a:ext cx="1908798" cy="464474"/>
          </a:xfrm>
          <a:prstGeom prst="rect">
            <a:avLst/>
          </a:prstGeom>
        </p:spPr>
      </p:pic>
      <p:sp>
        <p:nvSpPr>
          <p:cNvPr id="11" name="頁尾版面配置區 4">
            <a:extLst>
              <a:ext uri="{FF2B5EF4-FFF2-40B4-BE49-F238E27FC236}">
                <a16:creationId xmlns:a16="http://schemas.microsoft.com/office/drawing/2014/main" id="{422A01AA-31DE-0221-9A9D-2D30A4BC39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130323" y="6502860"/>
            <a:ext cx="487680" cy="169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altLang="zh-TW" sz="1100" kern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TW" dirty="0"/>
              <a:t>23</a:t>
            </a:r>
            <a:endParaRPr lang="zh-TW" altLang="en-US" sz="1100" kern="1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Rectangle 49">
            <a:extLst>
              <a:ext uri="{FF2B5EF4-FFF2-40B4-BE49-F238E27FC236}">
                <a16:creationId xmlns:a16="http://schemas.microsoft.com/office/drawing/2014/main" id="{9A86C4F8-6FFE-4E50-EEDE-2EB2209A6498}"/>
              </a:ext>
            </a:extLst>
          </p:cNvPr>
          <p:cNvSpPr/>
          <p:nvPr userDrawn="1"/>
        </p:nvSpPr>
        <p:spPr>
          <a:xfrm>
            <a:off x="426710" y="1052569"/>
            <a:ext cx="2231136" cy="54864"/>
          </a:xfrm>
          <a:prstGeom prst="rect">
            <a:avLst/>
          </a:prstGeom>
          <a:gradFill rotWithShape="1">
            <a:gsLst>
              <a:gs pos="0">
                <a:srgbClr val="A9791C"/>
              </a:gs>
              <a:gs pos="20000">
                <a:srgbClr val="C89A2A"/>
              </a:gs>
              <a:gs pos="50000">
                <a:srgbClr val="E6BF26"/>
              </a:gs>
              <a:gs pos="80000">
                <a:srgbClr val="F2D36B"/>
              </a:gs>
              <a:gs pos="100000">
                <a:srgbClr val="FFF1B0"/>
              </a:gs>
            </a:gsLst>
            <a:lin ang="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40011927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>
            <a:extLst>
              <a:ext uri="{FF2B5EF4-FFF2-40B4-BE49-F238E27FC236}">
                <a16:creationId xmlns:a16="http://schemas.microsoft.com/office/drawing/2014/main" id="{DA11AC86-DC4F-B7D1-936F-7D992645990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90137" y="238008"/>
            <a:ext cx="1908798" cy="464474"/>
          </a:xfrm>
          <a:prstGeom prst="rect">
            <a:avLst/>
          </a:prstGeom>
        </p:spPr>
      </p:pic>
      <p:sp>
        <p:nvSpPr>
          <p:cNvPr id="5" name="Text 0">
            <a:extLst>
              <a:ext uri="{FF2B5EF4-FFF2-40B4-BE49-F238E27FC236}">
                <a16:creationId xmlns:a16="http://schemas.microsoft.com/office/drawing/2014/main" id="{F612B2DD-E516-E37B-A12F-2C3B2EB540C9}"/>
              </a:ext>
            </a:extLst>
          </p:cNvPr>
          <p:cNvSpPr/>
          <p:nvPr userDrawn="1"/>
        </p:nvSpPr>
        <p:spPr>
          <a:xfrm>
            <a:off x="331152" y="6431318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zh-TW" sz="1000" dirty="0">
                <a:solidFill>
                  <a:srgbClr val="0092E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Hon Hai Technology Group  |  © 2026 Visionbay.ai Co., Ltd. All rights reserved.</a:t>
            </a:r>
          </a:p>
        </p:txBody>
      </p:sp>
      <p:sp>
        <p:nvSpPr>
          <p:cNvPr id="9" name="標題 1">
            <a:extLst>
              <a:ext uri="{FF2B5EF4-FFF2-40B4-BE49-F238E27FC236}">
                <a16:creationId xmlns:a16="http://schemas.microsoft.com/office/drawing/2014/main" id="{0AB19B6C-3ADA-D579-F12E-0798F0120B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10944000" cy="7200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kumimoji="1" lang="zh-TW" altLang="en-US" sz="400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kumimoji="1" lang="en-US" altLang="zh-TW" sz="4400" dirty="0">
                <a:solidFill>
                  <a:srgbClr val="40404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Title (40pt Calibri)</a:t>
            </a:r>
            <a:endParaRPr kumimoji="1" lang="zh-TW" altLang="en-US" dirty="0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DE6434A7-3E05-6CEF-F743-81BAF460A8C4}"/>
              </a:ext>
            </a:extLst>
          </p:cNvPr>
          <p:cNvPicPr>
            <a:picLocks/>
          </p:cNvPicPr>
          <p:nvPr userDrawn="1"/>
        </p:nvPicPr>
        <p:blipFill>
          <a:blip r:embed="rId3"/>
          <a:srcRect t="26371" r="12709"/>
          <a:stretch>
            <a:fillRect/>
          </a:stretch>
        </p:blipFill>
        <p:spPr>
          <a:xfrm>
            <a:off x="416760" y="0"/>
            <a:ext cx="11775240" cy="6858000"/>
          </a:xfrm>
          <a:prstGeom prst="rect">
            <a:avLst/>
          </a:prstGeom>
          <a:noFill/>
          <a:ln/>
        </p:spPr>
      </p:pic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939121B5-E7CE-58AE-C626-456AEB3352D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11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en-US" altLang="zh-TW" dirty="0"/>
              <a:t>23</a:t>
            </a:r>
            <a:endParaRPr kumimoji="1" lang="zh-TW" altLang="en-US" dirty="0"/>
          </a:p>
        </p:txBody>
      </p:sp>
      <p:sp>
        <p:nvSpPr>
          <p:cNvPr id="2" name="Rectangle 49">
            <a:extLst>
              <a:ext uri="{FF2B5EF4-FFF2-40B4-BE49-F238E27FC236}">
                <a16:creationId xmlns:a16="http://schemas.microsoft.com/office/drawing/2014/main" id="{ADC1CF25-BB22-7A3D-1FA0-EC9502D56680}"/>
              </a:ext>
            </a:extLst>
          </p:cNvPr>
          <p:cNvSpPr/>
          <p:nvPr userDrawn="1"/>
        </p:nvSpPr>
        <p:spPr>
          <a:xfrm>
            <a:off x="426710" y="1052569"/>
            <a:ext cx="2231136" cy="54864"/>
          </a:xfrm>
          <a:prstGeom prst="rect">
            <a:avLst/>
          </a:prstGeom>
          <a:gradFill rotWithShape="1">
            <a:gsLst>
              <a:gs pos="0">
                <a:srgbClr val="A9791C"/>
              </a:gs>
              <a:gs pos="20000">
                <a:srgbClr val="C89A2A"/>
              </a:gs>
              <a:gs pos="50000">
                <a:srgbClr val="E6BF26"/>
              </a:gs>
              <a:gs pos="80000">
                <a:srgbClr val="F2D36B"/>
              </a:gs>
              <a:gs pos="100000">
                <a:srgbClr val="FFF1B0"/>
              </a:gs>
            </a:gsLst>
            <a:lin ang="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9073058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>
            <a:extLst>
              <a:ext uri="{FF2B5EF4-FFF2-40B4-BE49-F238E27FC236}">
                <a16:creationId xmlns:a16="http://schemas.microsoft.com/office/drawing/2014/main" id="{8668BB2E-FAB2-2E32-F132-DC6F33D13B8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2" name="矩形: 圓角 1">
            <a:extLst>
              <a:ext uri="{FF2B5EF4-FFF2-40B4-BE49-F238E27FC236}">
                <a16:creationId xmlns:a16="http://schemas.microsoft.com/office/drawing/2014/main" id="{CDA95D8B-EC04-3B46-8675-A0A1B5030D11}"/>
              </a:ext>
            </a:extLst>
          </p:cNvPr>
          <p:cNvSpPr/>
          <p:nvPr userDrawn="1"/>
        </p:nvSpPr>
        <p:spPr>
          <a:xfrm>
            <a:off x="518160" y="1375231"/>
            <a:ext cx="11155680" cy="4932680"/>
          </a:xfrm>
          <a:prstGeom prst="roundRect">
            <a:avLst>
              <a:gd name="adj" fmla="val 30983"/>
            </a:avLst>
          </a:prstGeom>
          <a:solidFill>
            <a:schemeClr val="bg1">
              <a:alpha val="77000"/>
            </a:scheme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BBE1046-64C5-7C7D-F41F-4A6D58F50D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None/>
              <a:defRPr>
                <a:solidFill>
                  <a:srgbClr val="111111"/>
                </a:solidFill>
              </a:defRPr>
            </a:lvl1pPr>
            <a:lvl2pPr>
              <a:defRPr>
                <a:solidFill>
                  <a:srgbClr val="111111"/>
                </a:solidFill>
              </a:defRPr>
            </a:lvl2pPr>
            <a:lvl3pPr>
              <a:defRPr>
                <a:solidFill>
                  <a:srgbClr val="111111"/>
                </a:solidFill>
              </a:defRPr>
            </a:lvl3pPr>
            <a:lvl4pPr>
              <a:defRPr>
                <a:solidFill>
                  <a:srgbClr val="111111"/>
                </a:solidFill>
              </a:defRPr>
            </a:lvl4pPr>
            <a:lvl5pPr>
              <a:defRPr>
                <a:solidFill>
                  <a:srgbClr val="111111"/>
                </a:solidFill>
              </a:defRPr>
            </a:lvl5pPr>
          </a:lstStyle>
          <a:p>
            <a:pPr lvl="0"/>
            <a:r>
              <a:rPr kumimoji="1" lang="zh-TW" altLang="en-US" dirty="0"/>
              <a:t>按一下以編輯母片文字樣式</a:t>
            </a:r>
          </a:p>
          <a:p>
            <a:pPr lvl="1"/>
            <a:r>
              <a:rPr kumimoji="1" lang="zh-TW" altLang="en-US" dirty="0"/>
              <a:t>第二層</a:t>
            </a:r>
          </a:p>
          <a:p>
            <a:pPr lvl="2"/>
            <a:r>
              <a:rPr kumimoji="1" lang="zh-TW" altLang="en-US" dirty="0"/>
              <a:t>第三層</a:t>
            </a:r>
          </a:p>
          <a:p>
            <a:pPr lvl="3"/>
            <a:r>
              <a:rPr kumimoji="1" lang="zh-TW" altLang="en-US" dirty="0"/>
              <a:t>第四層</a:t>
            </a:r>
          </a:p>
          <a:p>
            <a:pPr lvl="4"/>
            <a:r>
              <a:rPr kumimoji="1" lang="zh-TW" altLang="en-US" dirty="0"/>
              <a:t>第五層</a:t>
            </a:r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D1F5F129-48A1-48ED-5686-CE0E8E7B7D6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90137" y="238008"/>
            <a:ext cx="1908798" cy="464474"/>
          </a:xfrm>
          <a:prstGeom prst="rect">
            <a:avLst/>
          </a:prstGeom>
        </p:spPr>
      </p:pic>
      <p:sp>
        <p:nvSpPr>
          <p:cNvPr id="8" name="Text 0">
            <a:extLst>
              <a:ext uri="{FF2B5EF4-FFF2-40B4-BE49-F238E27FC236}">
                <a16:creationId xmlns:a16="http://schemas.microsoft.com/office/drawing/2014/main" id="{8384AD19-7FD1-C291-0C02-07283BEC1975}"/>
              </a:ext>
            </a:extLst>
          </p:cNvPr>
          <p:cNvSpPr/>
          <p:nvPr userDrawn="1"/>
        </p:nvSpPr>
        <p:spPr>
          <a:xfrm>
            <a:off x="331152" y="6431318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zh-TW" sz="1000" dirty="0">
                <a:solidFill>
                  <a:srgbClr val="0092E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Hon Hai Technology Group  |  © 2026 Visionbay.ai Co., Ltd. All rights reserved.</a:t>
            </a:r>
          </a:p>
        </p:txBody>
      </p:sp>
      <p:sp>
        <p:nvSpPr>
          <p:cNvPr id="11" name="標題 1">
            <a:extLst>
              <a:ext uri="{FF2B5EF4-FFF2-40B4-BE49-F238E27FC236}">
                <a16:creationId xmlns:a16="http://schemas.microsoft.com/office/drawing/2014/main" id="{A973539D-8809-A4AD-00A4-85F245E7D8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10944000" cy="7200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kumimoji="1" lang="zh-TW" altLang="en-US" sz="400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kumimoji="1" lang="en-US" altLang="zh-TW" sz="4400" dirty="0">
                <a:solidFill>
                  <a:srgbClr val="40404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Title (40pt Calibri)</a:t>
            </a:r>
            <a:endParaRPr kumimoji="1" lang="zh-TW" altLang="en-US" dirty="0"/>
          </a:p>
        </p:txBody>
      </p:sp>
      <p:pic>
        <p:nvPicPr>
          <p:cNvPr id="16" name="圖片 15">
            <a:extLst>
              <a:ext uri="{FF2B5EF4-FFF2-40B4-BE49-F238E27FC236}">
                <a16:creationId xmlns:a16="http://schemas.microsoft.com/office/drawing/2014/main" id="{D43E91AF-B4FE-785D-8BEA-6F4CAE23AF0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t="10267" r="13799" b="15086"/>
          <a:stretch>
            <a:fillRect/>
          </a:stretch>
        </p:blipFill>
        <p:spPr>
          <a:xfrm>
            <a:off x="1321201" y="0"/>
            <a:ext cx="10870800" cy="6858000"/>
          </a:xfrm>
          <a:prstGeom prst="rect">
            <a:avLst/>
          </a:prstGeom>
        </p:spPr>
      </p:pic>
      <p:sp>
        <p:nvSpPr>
          <p:cNvPr id="5" name="Holder 6">
            <a:extLst>
              <a:ext uri="{FF2B5EF4-FFF2-40B4-BE49-F238E27FC236}">
                <a16:creationId xmlns:a16="http://schemas.microsoft.com/office/drawing/2014/main" id="{B965F61D-7599-24FA-C3A3-B91B5C6FF687}"/>
              </a:ext>
            </a:extLst>
          </p:cNvPr>
          <p:cNvSpPr txBox="1">
            <a:spLocks/>
          </p:cNvSpPr>
          <p:nvPr userDrawn="1"/>
        </p:nvSpPr>
        <p:spPr>
          <a:xfrm>
            <a:off x="10556571" y="6502822"/>
            <a:ext cx="726439" cy="169277"/>
          </a:xfrm>
          <a:prstGeom prst="rect">
            <a:avLst/>
          </a:prstGeom>
          <a:noFill/>
          <a:ln/>
        </p:spPr>
        <p:txBody>
          <a:bodyPr wrap="square" rtlCol="0" anchor="ctr"/>
          <a:lstStyle>
            <a:lvl1pPr marL="0" algn="l" defTabSz="914400" rtl="0" eaLnBrk="1" latinLnBrk="0" hangingPunct="1">
              <a:defRPr lang="en-US" altLang="zh-TW" sz="1000" kern="1200" smtClean="0">
                <a:solidFill>
                  <a:srgbClr val="636E72"/>
                </a:solidFill>
                <a:latin typeface="Outfit" pitchFamily="34" charset="0"/>
                <a:ea typeface="Outfit" pitchFamily="34" charset="-122"/>
                <a:cs typeface="Outfit" pitchFamily="34" charset="-12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lang="en-US" altLang="zh-TW" sz="1100" smtClean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zh-TW" altLang="en-US" sz="1100" dirty="0">
                <a:solidFill>
                  <a:srgbClr val="1473E5"/>
                </a:solidFill>
                <a:latin typeface="Calibri" panose="020F0502020204030204" pitchFamily="34" charset="0"/>
                <a:ea typeface="Microsoft JhengHei UI" panose="020B0604030504040204" pitchFamily="34" charset="-120"/>
                <a:cs typeface="Calibri" panose="020F0502020204030204" pitchFamily="34" charset="0"/>
              </a:rPr>
              <a:t> </a:t>
            </a:r>
            <a:r>
              <a:rPr lang="en-US" altLang="zh-TW" sz="11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zh-TW" altLang="en-US" sz="1100" dirty="0">
              <a:solidFill>
                <a:srgbClr val="1473E5"/>
              </a:solidFill>
              <a:latin typeface="Calibri" panose="020F0502020204030204" pitchFamily="34" charset="0"/>
              <a:ea typeface="Microsoft JhengHei UI" panose="020B0604030504040204" pitchFamily="34" charset="-120"/>
              <a:cs typeface="Calibri" panose="020F0502020204030204" pitchFamily="34" charset="0"/>
            </a:endParaRPr>
          </a:p>
        </p:txBody>
      </p:sp>
      <p:sp>
        <p:nvSpPr>
          <p:cNvPr id="7" name="頁尾版面配置區 4">
            <a:extLst>
              <a:ext uri="{FF2B5EF4-FFF2-40B4-BE49-F238E27FC236}">
                <a16:creationId xmlns:a16="http://schemas.microsoft.com/office/drawing/2014/main" id="{7D5883AB-2A8A-E1A5-3CAF-52B2815F8A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130323" y="6502860"/>
            <a:ext cx="487680" cy="169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altLang="zh-TW" sz="1100" kern="12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TW" dirty="0"/>
              <a:t>23</a:t>
            </a:r>
            <a:endParaRPr lang="zh-TW" altLang="en-US" dirty="0"/>
          </a:p>
        </p:txBody>
      </p:sp>
      <p:sp>
        <p:nvSpPr>
          <p:cNvPr id="4" name="Rectangle 49">
            <a:extLst>
              <a:ext uri="{FF2B5EF4-FFF2-40B4-BE49-F238E27FC236}">
                <a16:creationId xmlns:a16="http://schemas.microsoft.com/office/drawing/2014/main" id="{498BDCE1-523E-8A4A-A69B-8B4610DA0B02}"/>
              </a:ext>
            </a:extLst>
          </p:cNvPr>
          <p:cNvSpPr/>
          <p:nvPr userDrawn="1"/>
        </p:nvSpPr>
        <p:spPr>
          <a:xfrm>
            <a:off x="426710" y="1052569"/>
            <a:ext cx="2231136" cy="54864"/>
          </a:xfrm>
          <a:prstGeom prst="rect">
            <a:avLst/>
          </a:prstGeom>
          <a:gradFill rotWithShape="1">
            <a:gsLst>
              <a:gs pos="0">
                <a:srgbClr val="A9791C"/>
              </a:gs>
              <a:gs pos="20000">
                <a:srgbClr val="C89A2A"/>
              </a:gs>
              <a:gs pos="50000">
                <a:srgbClr val="E6BF26"/>
              </a:gs>
              <a:gs pos="80000">
                <a:srgbClr val="F2D36B"/>
              </a:gs>
              <a:gs pos="100000">
                <a:srgbClr val="FFF1B0"/>
              </a:gs>
            </a:gsLst>
            <a:lin ang="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8160803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E9BE294-EBBE-BF7C-B5D3-273C88075B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solidFill>
                  <a:srgbClr val="111111"/>
                </a:solidFill>
              </a:defRPr>
            </a:lvl1pPr>
            <a:lvl2pPr>
              <a:defRPr>
                <a:solidFill>
                  <a:srgbClr val="111111"/>
                </a:solidFill>
              </a:defRPr>
            </a:lvl2pPr>
            <a:lvl3pPr>
              <a:defRPr>
                <a:solidFill>
                  <a:srgbClr val="111111"/>
                </a:solidFill>
              </a:defRPr>
            </a:lvl3pPr>
            <a:lvl4pPr>
              <a:defRPr>
                <a:solidFill>
                  <a:srgbClr val="111111"/>
                </a:solidFill>
              </a:defRPr>
            </a:lvl4pPr>
            <a:lvl5pPr>
              <a:defRPr>
                <a:solidFill>
                  <a:srgbClr val="111111"/>
                </a:solidFill>
              </a:defRPr>
            </a:lvl5pPr>
          </a:lstStyle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0AC1E013-E09E-7B64-95A5-9067E18619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solidFill>
                  <a:srgbClr val="111111"/>
                </a:solidFill>
              </a:defRPr>
            </a:lvl1pPr>
            <a:lvl2pPr>
              <a:defRPr>
                <a:solidFill>
                  <a:srgbClr val="111111"/>
                </a:solidFill>
              </a:defRPr>
            </a:lvl2pPr>
            <a:lvl3pPr>
              <a:defRPr>
                <a:solidFill>
                  <a:srgbClr val="111111"/>
                </a:solidFill>
              </a:defRPr>
            </a:lvl3pPr>
            <a:lvl4pPr>
              <a:defRPr>
                <a:solidFill>
                  <a:srgbClr val="111111"/>
                </a:solidFill>
              </a:defRPr>
            </a:lvl4pPr>
            <a:lvl5pPr>
              <a:defRPr>
                <a:solidFill>
                  <a:srgbClr val="111111"/>
                </a:solidFill>
              </a:defRPr>
            </a:lvl5pPr>
          </a:lstStyle>
          <a:p>
            <a:pPr lvl="0"/>
            <a:r>
              <a:rPr kumimoji="1" lang="zh-TW" altLang="en-US" dirty="0"/>
              <a:t>按一下以編輯母片文字樣式</a:t>
            </a:r>
          </a:p>
          <a:p>
            <a:pPr lvl="1"/>
            <a:r>
              <a:rPr kumimoji="1" lang="zh-TW" altLang="en-US" dirty="0"/>
              <a:t>第二層</a:t>
            </a:r>
          </a:p>
          <a:p>
            <a:pPr lvl="2"/>
            <a:r>
              <a:rPr kumimoji="1" lang="zh-TW" altLang="en-US" dirty="0"/>
              <a:t>第三層</a:t>
            </a:r>
          </a:p>
          <a:p>
            <a:pPr lvl="3"/>
            <a:r>
              <a:rPr kumimoji="1" lang="zh-TW" altLang="en-US" dirty="0"/>
              <a:t>第四層</a:t>
            </a:r>
          </a:p>
          <a:p>
            <a:pPr lvl="4"/>
            <a:r>
              <a:rPr kumimoji="1" lang="zh-TW" altLang="en-US" dirty="0"/>
              <a:t>第五層</a:t>
            </a:r>
          </a:p>
        </p:txBody>
      </p:sp>
      <p:sp>
        <p:nvSpPr>
          <p:cNvPr id="5" name="標題 1">
            <a:extLst>
              <a:ext uri="{FF2B5EF4-FFF2-40B4-BE49-F238E27FC236}">
                <a16:creationId xmlns:a16="http://schemas.microsoft.com/office/drawing/2014/main" id="{95103EFD-AC7B-CCF4-D98E-4B6AF279049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10944000" cy="7200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kumimoji="1" lang="zh-TW" altLang="en-US" sz="400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kumimoji="1" lang="en-US" altLang="zh-TW" sz="4400" dirty="0">
                <a:solidFill>
                  <a:srgbClr val="40404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Title (40pt Calibri)</a:t>
            </a:r>
            <a:endParaRPr kumimoji="1" lang="zh-TW" altLang="en-US" dirty="0"/>
          </a:p>
        </p:txBody>
      </p:sp>
      <p:sp>
        <p:nvSpPr>
          <p:cNvPr id="8" name="頁尾版面配置區 4">
            <a:extLst>
              <a:ext uri="{FF2B5EF4-FFF2-40B4-BE49-F238E27FC236}">
                <a16:creationId xmlns:a16="http://schemas.microsoft.com/office/drawing/2014/main" id="{E261271E-647F-85E8-B6E1-6077E3A2EA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130323" y="6502860"/>
            <a:ext cx="487680" cy="169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altLang="zh-TW" sz="1100" kern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TW" dirty="0"/>
              <a:t>23</a:t>
            </a:r>
            <a:endParaRPr lang="zh-TW" altLang="en-US" sz="1100" kern="1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Rectangle 49">
            <a:extLst>
              <a:ext uri="{FF2B5EF4-FFF2-40B4-BE49-F238E27FC236}">
                <a16:creationId xmlns:a16="http://schemas.microsoft.com/office/drawing/2014/main" id="{EF5A6599-BFC0-C7AF-A10D-6B1128AD9F2E}"/>
              </a:ext>
            </a:extLst>
          </p:cNvPr>
          <p:cNvSpPr/>
          <p:nvPr userDrawn="1"/>
        </p:nvSpPr>
        <p:spPr>
          <a:xfrm>
            <a:off x="426710" y="1052569"/>
            <a:ext cx="2231136" cy="54864"/>
          </a:xfrm>
          <a:prstGeom prst="rect">
            <a:avLst/>
          </a:prstGeom>
          <a:gradFill rotWithShape="1">
            <a:gsLst>
              <a:gs pos="0">
                <a:srgbClr val="A9791C"/>
              </a:gs>
              <a:gs pos="20000">
                <a:srgbClr val="C89A2A"/>
              </a:gs>
              <a:gs pos="50000">
                <a:srgbClr val="E6BF26"/>
              </a:gs>
              <a:gs pos="80000">
                <a:srgbClr val="F2D36B"/>
              </a:gs>
              <a:gs pos="100000">
                <a:srgbClr val="FFF1B0"/>
              </a:gs>
            </a:gsLst>
            <a:lin ang="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13951524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96E549C-20E9-0CF4-3FDB-5AAA483C7B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111111"/>
                </a:solidFill>
              </a:defRPr>
            </a:lvl1pPr>
          </a:lstStyle>
          <a:p>
            <a:r>
              <a:rPr kumimoji="1" lang="zh-TW" altLang="en-US" dirty="0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5350660-DC0E-D682-84CA-BB9E24F59F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solidFill>
                  <a:srgbClr val="111111"/>
                </a:solidFill>
              </a:defRPr>
            </a:lvl1pPr>
            <a:lvl2pPr>
              <a:defRPr sz="2800">
                <a:solidFill>
                  <a:srgbClr val="111111"/>
                </a:solidFill>
              </a:defRPr>
            </a:lvl2pPr>
            <a:lvl3pPr>
              <a:defRPr sz="2400">
                <a:solidFill>
                  <a:srgbClr val="111111"/>
                </a:solidFill>
              </a:defRPr>
            </a:lvl3pPr>
            <a:lvl4pPr>
              <a:defRPr sz="2000">
                <a:solidFill>
                  <a:srgbClr val="111111"/>
                </a:solidFill>
              </a:defRPr>
            </a:lvl4pPr>
            <a:lvl5pPr>
              <a:defRPr sz="2000">
                <a:solidFill>
                  <a:srgbClr val="11111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5A9B9E25-CC35-F4BC-71E7-A259574527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rgbClr val="11111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</p:txBody>
      </p:sp>
      <p:sp>
        <p:nvSpPr>
          <p:cNvPr id="7" name="頁尾版面配置區 4">
            <a:extLst>
              <a:ext uri="{FF2B5EF4-FFF2-40B4-BE49-F238E27FC236}">
                <a16:creationId xmlns:a16="http://schemas.microsoft.com/office/drawing/2014/main" id="{1C067F98-EC97-250A-F4DB-65656DE486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130323" y="6502860"/>
            <a:ext cx="487680" cy="169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altLang="zh-TW" sz="1100" kern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TW" dirty="0"/>
              <a:t>23</a:t>
            </a:r>
            <a:endParaRPr lang="zh-TW" altLang="en-US" sz="1100" kern="1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57179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E93592A-9D72-01F0-F62E-613E2F5941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10817"/>
            <a:ext cx="3932237" cy="1646583"/>
          </a:xfrm>
        </p:spPr>
        <p:txBody>
          <a:bodyPr anchor="b"/>
          <a:lstStyle>
            <a:lvl1pPr>
              <a:defRPr sz="3200">
                <a:solidFill>
                  <a:srgbClr val="111111"/>
                </a:solidFill>
              </a:defRPr>
            </a:lvl1pPr>
          </a:lstStyle>
          <a:p>
            <a:r>
              <a:rPr kumimoji="1" lang="zh-TW" altLang="en-US" dirty="0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CE3D9EBB-C4E2-1CD5-2ECE-7DF458BC32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D7579EBC-6966-5FFB-55CF-23295A89D8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rgbClr val="11111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</p:txBody>
      </p:sp>
      <p:sp>
        <p:nvSpPr>
          <p:cNvPr id="7" name="頁尾版面配置區 4">
            <a:extLst>
              <a:ext uri="{FF2B5EF4-FFF2-40B4-BE49-F238E27FC236}">
                <a16:creationId xmlns:a16="http://schemas.microsoft.com/office/drawing/2014/main" id="{D8C73B4B-5A23-4A69-46ED-02AF645ABF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130323" y="6502860"/>
            <a:ext cx="487680" cy="169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altLang="zh-TW" sz="1100" kern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TW" dirty="0"/>
              <a:t>23</a:t>
            </a:r>
            <a:endParaRPr lang="zh-TW" altLang="en-US" sz="1100" kern="1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38940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8A0A60F-BCEE-3F7A-E532-ABC07512DB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11111"/>
                </a:solidFill>
              </a:defRPr>
            </a:lvl1pPr>
          </a:lstStyle>
          <a:p>
            <a:r>
              <a:rPr kumimoji="1" lang="zh-TW" altLang="en-US" dirty="0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7C9F6B02-366C-65F7-A69B-AC69D0F6B7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6" name="頁尾版面配置區 4">
            <a:extLst>
              <a:ext uri="{FF2B5EF4-FFF2-40B4-BE49-F238E27FC236}">
                <a16:creationId xmlns:a16="http://schemas.microsoft.com/office/drawing/2014/main" id="{52B78D3D-BE4D-4433-3E33-B3622F8BED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130323" y="6502860"/>
            <a:ext cx="487680" cy="169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altLang="zh-TW" sz="1100" kern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TW" dirty="0"/>
              <a:t>23</a:t>
            </a:r>
            <a:endParaRPr lang="zh-TW" altLang="en-US" sz="1100" kern="1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79458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1-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>
            <a:extLst>
              <a:ext uri="{FF2B5EF4-FFF2-40B4-BE49-F238E27FC236}">
                <a16:creationId xmlns:a16="http://schemas.microsoft.com/office/drawing/2014/main" id="{F1B753D5-23D4-D25F-02C2-3EE09562D26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7B137D51-DDE5-5CCD-40D8-2D0C25EA2F7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vert="horz" lIns="91440" tIns="45720" rIns="91440" bIns="45720" rtlCol="0" anchor="ctr"/>
          <a:lstStyle>
            <a:lvl1pPr>
              <a:defRPr lang="en-US" altLang="zh-TW" dirty="0" smtClean="0">
                <a:solidFill>
                  <a:srgbClr val="1473E5"/>
                </a:solidFill>
              </a:defRPr>
            </a:lvl1pPr>
          </a:lstStyle>
          <a:p>
            <a:r>
              <a:rPr lang="en-US" altLang="zh-TW" dirty="0"/>
              <a:t>23</a:t>
            </a:r>
            <a:endParaRPr lang="zh-TW" altLang="en-US" dirty="0">
              <a:solidFill>
                <a:srgbClr val="1473E5"/>
              </a:solidFill>
            </a:endParaRPr>
          </a:p>
        </p:txBody>
      </p:sp>
      <p:sp>
        <p:nvSpPr>
          <p:cNvPr id="4" name="標題 1">
            <a:extLst>
              <a:ext uri="{FF2B5EF4-FFF2-40B4-BE49-F238E27FC236}">
                <a16:creationId xmlns:a16="http://schemas.microsoft.com/office/drawing/2014/main" id="{58BA17E4-C304-BA1C-339B-D8DBC131C8E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20000" y="2358000"/>
            <a:ext cx="7254240" cy="864000"/>
          </a:xfr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lang="en-US" altLang="zh-TW" sz="600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zh-TW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Presentation Title</a:t>
            </a:r>
            <a:endParaRPr lang="en-US" altLang="zh-TW" sz="6000" b="1" dirty="0">
              <a:solidFill>
                <a:srgbClr val="1473E5"/>
              </a:solidFill>
              <a:latin typeface="Outfit" pitchFamily="34" charset="0"/>
            </a:endParaRPr>
          </a:p>
        </p:txBody>
      </p:sp>
      <p:sp>
        <p:nvSpPr>
          <p:cNvPr id="5" name="副標題 2">
            <a:extLst>
              <a:ext uri="{FF2B5EF4-FFF2-40B4-BE49-F238E27FC236}">
                <a16:creationId xmlns:a16="http://schemas.microsoft.com/office/drawing/2014/main" id="{F768B7E2-274D-2389-FD9E-DFE7D2DA69F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0000" y="3276000"/>
            <a:ext cx="3880061" cy="540000"/>
          </a:xfrm>
        </p:spPr>
        <p:txBody>
          <a:bodyPr vert="horz" lIns="91440" tIns="45720" rIns="91440" bIns="45720" rtlCol="0" anchor="t" anchorCtr="0">
            <a:normAutofit fontScale="92500"/>
          </a:bodyPr>
          <a:lstStyle>
            <a:lvl1pPr marL="0" indent="0" algn="l">
              <a:buNone/>
              <a:defRPr lang="zh-TW" altLang="en-US" sz="2400" b="0" spc="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indent="0">
              <a:buNone/>
            </a:pPr>
            <a:r>
              <a:rPr lang="en-US" altLang="zh-TW" sz="2400" b="0" spc="0" dirty="0">
                <a:solidFill>
                  <a:srgbClr val="AEAEA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Empowering the Future of AI </a:t>
            </a:r>
            <a:endParaRPr kumimoji="1" lang="zh-TW" altLang="en-US" sz="2400" b="0" spc="0" dirty="0">
              <a:solidFill>
                <a:srgbClr val="AEAEA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Image 0" descr="preencoded.png">
            <a:extLst>
              <a:ext uri="{FF2B5EF4-FFF2-40B4-BE49-F238E27FC236}">
                <a16:creationId xmlns:a16="http://schemas.microsoft.com/office/drawing/2014/main" id="{0BB91BB9-C7C5-4D65-8ED9-7BFB91CB7EB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0000" y="940870"/>
            <a:ext cx="2751055" cy="733615"/>
          </a:xfrm>
          <a:prstGeom prst="rect">
            <a:avLst/>
          </a:prstGeom>
        </p:spPr>
      </p:pic>
      <p:sp>
        <p:nvSpPr>
          <p:cNvPr id="9" name="副標題 2">
            <a:extLst>
              <a:ext uri="{FF2B5EF4-FFF2-40B4-BE49-F238E27FC236}">
                <a16:creationId xmlns:a16="http://schemas.microsoft.com/office/drawing/2014/main" id="{A0A4938E-A4BE-92B6-FB4B-DC3C57BFCA56}"/>
              </a:ext>
            </a:extLst>
          </p:cNvPr>
          <p:cNvSpPr txBox="1">
            <a:spLocks/>
          </p:cNvSpPr>
          <p:nvPr userDrawn="1"/>
        </p:nvSpPr>
        <p:spPr>
          <a:xfrm>
            <a:off x="720000" y="5101200"/>
            <a:ext cx="5893200" cy="7524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TW" altLang="en-US" sz="2400" b="0" i="0" kern="1200" spc="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i="0" kern="1200" spc="-15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i="0" kern="1200" spc="-15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i="0" kern="1200" spc="-15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i="0" kern="1200" spc="-15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TW" sz="1800" b="1" i="0" kern="1200" spc="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Speaker Name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 sz="1400" b="0" i="0" kern="1200" spc="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2026-04-08 </a:t>
            </a:r>
            <a:endParaRPr lang="en-US" sz="1400" b="0" i="0" kern="1200" spc="0" dirty="0">
              <a:solidFill>
                <a:srgbClr val="6A7B8C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 0">
            <a:extLst>
              <a:ext uri="{FF2B5EF4-FFF2-40B4-BE49-F238E27FC236}">
                <a16:creationId xmlns:a16="http://schemas.microsoft.com/office/drawing/2014/main" id="{F816AF1D-F5DC-A474-D379-EDDCA30C9188}"/>
              </a:ext>
            </a:extLst>
          </p:cNvPr>
          <p:cNvSpPr/>
          <p:nvPr userDrawn="1"/>
        </p:nvSpPr>
        <p:spPr>
          <a:xfrm>
            <a:off x="331152" y="6431318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zh-TW" sz="1000" dirty="0">
                <a:solidFill>
                  <a:srgbClr val="0092E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Hon Hai Technology Group  |  © 2026 Visionbay.ai Co., Ltd. All rights reserved.</a:t>
            </a:r>
          </a:p>
        </p:txBody>
      </p:sp>
      <p:sp>
        <p:nvSpPr>
          <p:cNvPr id="13" name="Holder 6">
            <a:extLst>
              <a:ext uri="{FF2B5EF4-FFF2-40B4-BE49-F238E27FC236}">
                <a16:creationId xmlns:a16="http://schemas.microsoft.com/office/drawing/2014/main" id="{89D84F98-4AA4-DE66-D9C2-E016A1B08420}"/>
              </a:ext>
            </a:extLst>
          </p:cNvPr>
          <p:cNvSpPr txBox="1">
            <a:spLocks/>
          </p:cNvSpPr>
          <p:nvPr userDrawn="1"/>
        </p:nvSpPr>
        <p:spPr>
          <a:xfrm>
            <a:off x="10556571" y="6502822"/>
            <a:ext cx="726439" cy="169277"/>
          </a:xfrm>
          <a:prstGeom prst="rect">
            <a:avLst/>
          </a:prstGeom>
          <a:noFill/>
          <a:ln/>
        </p:spPr>
        <p:txBody>
          <a:bodyPr wrap="square" rtlCol="0" anchor="ctr"/>
          <a:lstStyle>
            <a:lvl1pPr marL="0" algn="l" defTabSz="914400" rtl="0" eaLnBrk="1" latinLnBrk="0" hangingPunct="1">
              <a:defRPr lang="en-US" altLang="zh-TW" sz="1000" kern="1200" smtClean="0">
                <a:solidFill>
                  <a:srgbClr val="636E72"/>
                </a:solidFill>
                <a:latin typeface="Outfit" pitchFamily="34" charset="0"/>
                <a:ea typeface="Outfit" pitchFamily="34" charset="-122"/>
                <a:cs typeface="Outfit" pitchFamily="34" charset="-12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lang="en-US" altLang="zh-TW" sz="1100" smtClean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zh-TW" altLang="en-US" sz="1100" dirty="0">
                <a:solidFill>
                  <a:srgbClr val="1473E5"/>
                </a:solidFill>
                <a:latin typeface="Calibri" panose="020F0502020204030204" pitchFamily="34" charset="0"/>
                <a:ea typeface="Microsoft JhengHei UI" panose="020B0604030504040204" pitchFamily="34" charset="-120"/>
                <a:cs typeface="Calibri" panose="020F0502020204030204" pitchFamily="34" charset="0"/>
              </a:rPr>
              <a:t> </a:t>
            </a:r>
            <a:r>
              <a:rPr lang="en-US" altLang="zh-TW" sz="11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zh-TW" altLang="en-US" sz="1100" dirty="0">
              <a:solidFill>
                <a:srgbClr val="1473E5"/>
              </a:solidFill>
              <a:latin typeface="Calibri" panose="020F0502020204030204" pitchFamily="34" charset="0"/>
              <a:ea typeface="Microsoft JhengHei UI" panose="020B0604030504040204" pitchFamily="34" charset="-12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540852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635155FC-E69C-B8A7-61CF-A955D907F0B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940903"/>
            <a:ext cx="2628900" cy="5236059"/>
          </a:xfrm>
        </p:spPr>
        <p:txBody>
          <a:bodyPr vert="eaVert"/>
          <a:lstStyle>
            <a:lvl1pPr>
              <a:defRPr>
                <a:solidFill>
                  <a:srgbClr val="0092E6"/>
                </a:solidFill>
              </a:defRPr>
            </a:lvl1pPr>
          </a:lstStyle>
          <a:p>
            <a:r>
              <a:rPr kumimoji="1" lang="zh-TW" altLang="en-US" dirty="0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A86F1964-CDB7-2CFF-C3A6-CFAB8EDC8D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solidFill>
                  <a:srgbClr val="111111"/>
                </a:solidFill>
              </a:defRPr>
            </a:lvl1pPr>
            <a:lvl2pPr>
              <a:defRPr>
                <a:solidFill>
                  <a:srgbClr val="111111"/>
                </a:solidFill>
              </a:defRPr>
            </a:lvl2pPr>
            <a:lvl3pPr>
              <a:defRPr>
                <a:solidFill>
                  <a:srgbClr val="111111"/>
                </a:solidFill>
              </a:defRPr>
            </a:lvl3pPr>
            <a:lvl4pPr>
              <a:defRPr>
                <a:solidFill>
                  <a:srgbClr val="111111"/>
                </a:solidFill>
              </a:defRPr>
            </a:lvl4pPr>
            <a:lvl5pPr>
              <a:defRPr>
                <a:solidFill>
                  <a:srgbClr val="111111"/>
                </a:solidFill>
              </a:defRPr>
            </a:lvl5pPr>
          </a:lstStyle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6" name="頁尾版面配置區 4">
            <a:extLst>
              <a:ext uri="{FF2B5EF4-FFF2-40B4-BE49-F238E27FC236}">
                <a16:creationId xmlns:a16="http://schemas.microsoft.com/office/drawing/2014/main" id="{977B7CAB-7059-6D60-7602-D2302E2017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130323" y="6502860"/>
            <a:ext cx="487680" cy="169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altLang="zh-TW" sz="1100" kern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TW" dirty="0"/>
              <a:t>23</a:t>
            </a:r>
            <a:endParaRPr lang="zh-TW" altLang="en-US" sz="1100" kern="1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44551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D747CF0F-D586-F28F-9F7B-739B371C12C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15" name="圖片 14">
            <a:extLst>
              <a:ext uri="{FF2B5EF4-FFF2-40B4-BE49-F238E27FC236}">
                <a16:creationId xmlns:a16="http://schemas.microsoft.com/office/drawing/2014/main" id="{B99AC7FD-97A4-48C5-0999-CF0E2AC5B7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20729" t="22720" r="-20729" b="19570"/>
          <a:stretch>
            <a:fillRect/>
          </a:stretch>
        </p:blipFill>
        <p:spPr>
          <a:xfrm>
            <a:off x="15335" y="0"/>
            <a:ext cx="11883600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22655895-DCDF-BE6B-12FB-61DD394265E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3825" y="360000"/>
            <a:ext cx="10800000" cy="7200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TW" altLang="en-US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zh-TW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Agenda</a:t>
            </a:r>
            <a:endParaRPr lang="zh-TW" altLang="en-US" dirty="0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DA11AC86-DC4F-B7D1-936F-7D992645990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990137" y="238008"/>
            <a:ext cx="1908798" cy="464474"/>
          </a:xfrm>
          <a:prstGeom prst="rect">
            <a:avLst/>
          </a:prstGeom>
        </p:spPr>
      </p:pic>
      <p:sp>
        <p:nvSpPr>
          <p:cNvPr id="9" name="Text 0">
            <a:extLst>
              <a:ext uri="{FF2B5EF4-FFF2-40B4-BE49-F238E27FC236}">
                <a16:creationId xmlns:a16="http://schemas.microsoft.com/office/drawing/2014/main" id="{44ABAF87-6367-07AA-AD75-D3F418CA31FC}"/>
              </a:ext>
            </a:extLst>
          </p:cNvPr>
          <p:cNvSpPr/>
          <p:nvPr userDrawn="1"/>
        </p:nvSpPr>
        <p:spPr>
          <a:xfrm>
            <a:off x="331152" y="6431318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zh-TW" sz="1000" dirty="0">
                <a:solidFill>
                  <a:srgbClr val="0092E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Hon Hai Technology Group  |  © 2026 Visionbay.ai Co., Ltd. All rights reserved.</a:t>
            </a:r>
          </a:p>
        </p:txBody>
      </p:sp>
      <p:pic>
        <p:nvPicPr>
          <p:cNvPr id="12" name="圖片 11">
            <a:extLst>
              <a:ext uri="{FF2B5EF4-FFF2-40B4-BE49-F238E27FC236}">
                <a16:creationId xmlns:a16="http://schemas.microsoft.com/office/drawing/2014/main" id="{4F88DBE2-717C-EB66-98FC-FDF425FA0CE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  <p:sp>
        <p:nvSpPr>
          <p:cNvPr id="5" name="Holder 6">
            <a:extLst>
              <a:ext uri="{FF2B5EF4-FFF2-40B4-BE49-F238E27FC236}">
                <a16:creationId xmlns:a16="http://schemas.microsoft.com/office/drawing/2014/main" id="{35551477-AB9B-C01F-A67E-08C00D7AFB17}"/>
              </a:ext>
            </a:extLst>
          </p:cNvPr>
          <p:cNvSpPr txBox="1">
            <a:spLocks/>
          </p:cNvSpPr>
          <p:nvPr userDrawn="1"/>
        </p:nvSpPr>
        <p:spPr>
          <a:xfrm>
            <a:off x="10556571" y="6502822"/>
            <a:ext cx="726439" cy="169277"/>
          </a:xfrm>
          <a:prstGeom prst="rect">
            <a:avLst/>
          </a:prstGeom>
          <a:noFill/>
          <a:ln/>
        </p:spPr>
        <p:txBody>
          <a:bodyPr wrap="square" rtlCol="0" anchor="ctr"/>
          <a:lstStyle>
            <a:lvl1pPr marL="0" algn="l" defTabSz="914400" rtl="0" eaLnBrk="1" latinLnBrk="0" hangingPunct="1">
              <a:defRPr lang="en-US" altLang="zh-TW" sz="1000" kern="1200" smtClean="0">
                <a:solidFill>
                  <a:srgbClr val="636E72"/>
                </a:solidFill>
                <a:latin typeface="Outfit" pitchFamily="34" charset="0"/>
                <a:ea typeface="Outfit" pitchFamily="34" charset="-122"/>
                <a:cs typeface="Outfit" pitchFamily="34" charset="-12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lang="en-US" altLang="zh-TW" sz="1100" smtClean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zh-TW" altLang="en-US" sz="1100" dirty="0">
                <a:solidFill>
                  <a:srgbClr val="1473E5"/>
                </a:solidFill>
                <a:latin typeface="Calibri" panose="020F0502020204030204" pitchFamily="34" charset="0"/>
                <a:ea typeface="Microsoft JhengHei UI" panose="020B0604030504040204" pitchFamily="34" charset="-120"/>
                <a:cs typeface="Calibri" panose="020F0502020204030204" pitchFamily="34" charset="0"/>
              </a:rPr>
              <a:t> </a:t>
            </a:r>
            <a:r>
              <a:rPr lang="en-US" altLang="zh-TW" sz="11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zh-TW" altLang="en-US" sz="1100" dirty="0">
              <a:solidFill>
                <a:srgbClr val="1473E5"/>
              </a:solidFill>
              <a:latin typeface="Calibri" panose="020F0502020204030204" pitchFamily="34" charset="0"/>
              <a:ea typeface="Microsoft JhengHei UI" panose="020B0604030504040204" pitchFamily="34" charset="-120"/>
              <a:cs typeface="Calibri" panose="020F0502020204030204" pitchFamily="34" charset="0"/>
            </a:endParaRPr>
          </a:p>
        </p:txBody>
      </p:sp>
      <p:sp>
        <p:nvSpPr>
          <p:cNvPr id="10" name="頁尾版面配置區 4">
            <a:extLst>
              <a:ext uri="{FF2B5EF4-FFF2-40B4-BE49-F238E27FC236}">
                <a16:creationId xmlns:a16="http://schemas.microsoft.com/office/drawing/2014/main" id="{133C06E6-BF42-1828-0004-FF833AA218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130323" y="6502860"/>
            <a:ext cx="487680" cy="169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altLang="zh-TW" sz="1100" kern="12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TW"/>
              <a:t>16</a:t>
            </a:r>
            <a:endParaRPr lang="zh-TW" altLang="en-US"/>
          </a:p>
        </p:txBody>
      </p:sp>
      <p:sp>
        <p:nvSpPr>
          <p:cNvPr id="3" name="Rectangle 49">
            <a:extLst>
              <a:ext uri="{FF2B5EF4-FFF2-40B4-BE49-F238E27FC236}">
                <a16:creationId xmlns:a16="http://schemas.microsoft.com/office/drawing/2014/main" id="{9FB804DE-EF59-7BE8-3A56-A08ABF673FC7}"/>
              </a:ext>
            </a:extLst>
          </p:cNvPr>
          <p:cNvSpPr/>
          <p:nvPr userDrawn="1"/>
        </p:nvSpPr>
        <p:spPr>
          <a:xfrm>
            <a:off x="553459" y="1025136"/>
            <a:ext cx="2231136" cy="54864"/>
          </a:xfrm>
          <a:prstGeom prst="rect">
            <a:avLst/>
          </a:prstGeom>
          <a:gradFill rotWithShape="1">
            <a:gsLst>
              <a:gs pos="0">
                <a:srgbClr val="A9791C"/>
              </a:gs>
              <a:gs pos="20000">
                <a:srgbClr val="C89A2A"/>
              </a:gs>
              <a:gs pos="50000">
                <a:srgbClr val="E6BF26"/>
              </a:gs>
              <a:gs pos="80000">
                <a:srgbClr val="F2D36B"/>
              </a:gs>
              <a:gs pos="100000">
                <a:srgbClr val="FFF1B0"/>
              </a:gs>
            </a:gsLst>
            <a:lin ang="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2878269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>
            <a:extLst>
              <a:ext uri="{FF2B5EF4-FFF2-40B4-BE49-F238E27FC236}">
                <a16:creationId xmlns:a16="http://schemas.microsoft.com/office/drawing/2014/main" id="{EC16EEDC-4F94-219C-425B-BE5594C9317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rcRect l="8163" t="4336"/>
          <a:stretch>
            <a:fillRect/>
          </a:stretch>
        </p:blipFill>
        <p:spPr>
          <a:xfrm>
            <a:off x="487680" y="0"/>
            <a:ext cx="11704320" cy="6858000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6FDA6881-CBC8-0FFF-99D7-851F4EEBFD0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27658" t="32384" b="9906"/>
          <a:stretch>
            <a:fillRect/>
          </a:stretch>
        </p:blipFill>
        <p:spPr>
          <a:xfrm>
            <a:off x="0" y="0"/>
            <a:ext cx="8596800" cy="6858000"/>
          </a:xfrm>
          <a:prstGeom prst="rect">
            <a:avLst/>
          </a:prstGeom>
        </p:spPr>
      </p:pic>
      <p:sp>
        <p:nvSpPr>
          <p:cNvPr id="21" name="標題 1">
            <a:extLst>
              <a:ext uri="{FF2B5EF4-FFF2-40B4-BE49-F238E27FC236}">
                <a16:creationId xmlns:a16="http://schemas.microsoft.com/office/drawing/2014/main" id="{594B6A7E-007A-BD22-C9CE-D36FA37442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340000"/>
            <a:ext cx="10515600" cy="1069200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zh-TW" altLang="en-US" sz="600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marL="0" lvl="0"/>
            <a:r>
              <a:rPr lang="en-US" altLang="zh-TW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New Category</a:t>
            </a:r>
            <a:endParaRPr kumimoji="1" lang="zh-TW" altLang="en-US" dirty="0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CA1BCF3F-67F4-8E56-BC63-B49E4926712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990137" y="238008"/>
            <a:ext cx="1908798" cy="464474"/>
          </a:xfrm>
          <a:prstGeom prst="rect">
            <a:avLst/>
          </a:prstGeom>
        </p:spPr>
      </p:pic>
      <p:sp>
        <p:nvSpPr>
          <p:cNvPr id="6" name="Text 0">
            <a:extLst>
              <a:ext uri="{FF2B5EF4-FFF2-40B4-BE49-F238E27FC236}">
                <a16:creationId xmlns:a16="http://schemas.microsoft.com/office/drawing/2014/main" id="{F60480E7-0B9F-C21E-BDE4-235ACE86C8F4}"/>
              </a:ext>
            </a:extLst>
          </p:cNvPr>
          <p:cNvSpPr/>
          <p:nvPr userDrawn="1"/>
        </p:nvSpPr>
        <p:spPr>
          <a:xfrm>
            <a:off x="331152" y="6431318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zh-TW" sz="1000" dirty="0">
                <a:solidFill>
                  <a:srgbClr val="0092E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Hon Hai Technology Group  |  © 2026 Visionbay.ai Co., Ltd. All rights reserved.</a:t>
            </a:r>
          </a:p>
        </p:txBody>
      </p:sp>
      <p:sp>
        <p:nvSpPr>
          <p:cNvPr id="5" name="Holder 6">
            <a:extLst>
              <a:ext uri="{FF2B5EF4-FFF2-40B4-BE49-F238E27FC236}">
                <a16:creationId xmlns:a16="http://schemas.microsoft.com/office/drawing/2014/main" id="{3C7F6A31-068D-D0FD-D62A-C4772F3631CD}"/>
              </a:ext>
            </a:extLst>
          </p:cNvPr>
          <p:cNvSpPr txBox="1">
            <a:spLocks/>
          </p:cNvSpPr>
          <p:nvPr userDrawn="1"/>
        </p:nvSpPr>
        <p:spPr>
          <a:xfrm>
            <a:off x="10556571" y="6502822"/>
            <a:ext cx="726439" cy="169277"/>
          </a:xfrm>
          <a:prstGeom prst="rect">
            <a:avLst/>
          </a:prstGeom>
          <a:noFill/>
          <a:ln/>
        </p:spPr>
        <p:txBody>
          <a:bodyPr wrap="square" rtlCol="0" anchor="ctr"/>
          <a:lstStyle>
            <a:lvl1pPr marL="0" algn="l" defTabSz="914400" rtl="0" eaLnBrk="1" latinLnBrk="0" hangingPunct="1">
              <a:defRPr lang="en-US" altLang="zh-TW" sz="1000" kern="1200" smtClean="0">
                <a:solidFill>
                  <a:srgbClr val="636E72"/>
                </a:solidFill>
                <a:latin typeface="Outfit" pitchFamily="34" charset="0"/>
                <a:ea typeface="Outfit" pitchFamily="34" charset="-122"/>
                <a:cs typeface="Outfit" pitchFamily="34" charset="-12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lang="en-US" altLang="zh-TW" sz="1100" smtClean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zh-TW" altLang="en-US" sz="1100" dirty="0">
                <a:solidFill>
                  <a:srgbClr val="1473E5"/>
                </a:solidFill>
                <a:latin typeface="Calibri" panose="020F0502020204030204" pitchFamily="34" charset="0"/>
                <a:ea typeface="Microsoft JhengHei UI" panose="020B0604030504040204" pitchFamily="34" charset="-120"/>
                <a:cs typeface="Calibri" panose="020F0502020204030204" pitchFamily="34" charset="0"/>
              </a:rPr>
              <a:t> </a:t>
            </a:r>
            <a:r>
              <a:rPr lang="en-US" altLang="zh-TW" sz="11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zh-TW" altLang="en-US" sz="1100" dirty="0">
              <a:solidFill>
                <a:srgbClr val="1473E5"/>
              </a:solidFill>
              <a:latin typeface="Calibri" panose="020F0502020204030204" pitchFamily="34" charset="0"/>
              <a:ea typeface="Microsoft JhengHei UI" panose="020B0604030504040204" pitchFamily="34" charset="-120"/>
              <a:cs typeface="Calibri" panose="020F0502020204030204" pitchFamily="34" charset="0"/>
            </a:endParaRPr>
          </a:p>
        </p:txBody>
      </p:sp>
      <p:sp>
        <p:nvSpPr>
          <p:cNvPr id="9" name="頁尾版面配置區 4">
            <a:extLst>
              <a:ext uri="{FF2B5EF4-FFF2-40B4-BE49-F238E27FC236}">
                <a16:creationId xmlns:a16="http://schemas.microsoft.com/office/drawing/2014/main" id="{3357C4DB-0AE7-3C0E-D821-8E82687654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130323" y="6502860"/>
            <a:ext cx="487680" cy="169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altLang="zh-TW" smtClean="0">
                <a:solidFill>
                  <a:srgbClr val="1473E5"/>
                </a:solidFill>
              </a:defRPr>
            </a:lvl1pPr>
          </a:lstStyle>
          <a:p>
            <a:r>
              <a:rPr lang="en-US" altLang="zh-TW" dirty="0"/>
              <a:t>16</a:t>
            </a:r>
            <a:endParaRPr lang="zh-TW" altLang="en-US" dirty="0">
              <a:solidFill>
                <a:srgbClr val="1473E5"/>
              </a:solidFill>
            </a:endParaRPr>
          </a:p>
        </p:txBody>
      </p:sp>
      <p:sp>
        <p:nvSpPr>
          <p:cNvPr id="2" name="Rectangle 49">
            <a:extLst>
              <a:ext uri="{FF2B5EF4-FFF2-40B4-BE49-F238E27FC236}">
                <a16:creationId xmlns:a16="http://schemas.microsoft.com/office/drawing/2014/main" id="{775EEFEC-F023-5D83-BED1-A9DE0E0FFF10}"/>
              </a:ext>
            </a:extLst>
          </p:cNvPr>
          <p:cNvSpPr/>
          <p:nvPr userDrawn="1"/>
        </p:nvSpPr>
        <p:spPr>
          <a:xfrm>
            <a:off x="954015" y="3308877"/>
            <a:ext cx="2231136" cy="54864"/>
          </a:xfrm>
          <a:prstGeom prst="rect">
            <a:avLst/>
          </a:prstGeom>
          <a:gradFill rotWithShape="1">
            <a:gsLst>
              <a:gs pos="0">
                <a:srgbClr val="A9791C"/>
              </a:gs>
              <a:gs pos="20000">
                <a:srgbClr val="C89A2A"/>
              </a:gs>
              <a:gs pos="50000">
                <a:srgbClr val="E6BF26"/>
              </a:gs>
              <a:gs pos="80000">
                <a:srgbClr val="F2D36B"/>
              </a:gs>
              <a:gs pos="100000">
                <a:srgbClr val="FFF1B0"/>
              </a:gs>
            </a:gsLst>
            <a:lin ang="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34644437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>
            <a:extLst>
              <a:ext uri="{FF2B5EF4-FFF2-40B4-BE49-F238E27FC236}">
                <a16:creationId xmlns:a16="http://schemas.microsoft.com/office/drawing/2014/main" id="{C0177E14-5E21-F1A5-656A-304207163BA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21628" b="2162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9">
            <a:extLst>
              <a:ext uri="{FF2B5EF4-FFF2-40B4-BE49-F238E27FC236}">
                <a16:creationId xmlns:a16="http://schemas.microsoft.com/office/drawing/2014/main" id="{19506CB3-4E13-4329-D25F-E3932E4CE2ED}"/>
              </a:ext>
            </a:extLst>
          </p:cNvPr>
          <p:cNvSpPr/>
          <p:nvPr userDrawn="1"/>
        </p:nvSpPr>
        <p:spPr>
          <a:xfrm>
            <a:off x="426710" y="1052569"/>
            <a:ext cx="2231136" cy="54864"/>
          </a:xfrm>
          <a:prstGeom prst="rect">
            <a:avLst/>
          </a:prstGeom>
          <a:gradFill rotWithShape="1">
            <a:gsLst>
              <a:gs pos="0">
                <a:srgbClr val="A9791C"/>
              </a:gs>
              <a:gs pos="20000">
                <a:srgbClr val="C89A2A"/>
              </a:gs>
              <a:gs pos="50000">
                <a:srgbClr val="E6BF26"/>
              </a:gs>
              <a:gs pos="80000">
                <a:srgbClr val="F2D36B"/>
              </a:gs>
              <a:gs pos="100000">
                <a:srgbClr val="FFF1B0"/>
              </a:gs>
            </a:gsLst>
            <a:lin ang="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5" name="圖片 14">
            <a:extLst>
              <a:ext uri="{FF2B5EF4-FFF2-40B4-BE49-F238E27FC236}">
                <a16:creationId xmlns:a16="http://schemas.microsoft.com/office/drawing/2014/main" id="{9BF44AB6-F149-3CB7-E81E-D86B003AC5D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8618" r="25524" b="16654"/>
          <a:stretch>
            <a:fillRect/>
          </a:stretch>
        </p:blipFill>
        <p:spPr>
          <a:xfrm>
            <a:off x="2793602" y="-7504"/>
            <a:ext cx="9398398" cy="6865504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86CC1CEB-80F3-864B-94E6-3CB6D2DCFE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10944000" cy="7200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kumimoji="1" lang="zh-TW" altLang="en-US" sz="400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kumimoji="1" lang="en-US" altLang="zh-TW" sz="4400" dirty="0">
                <a:solidFill>
                  <a:srgbClr val="40404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Title (40pt Calibri)</a:t>
            </a:r>
            <a:endParaRPr kumimoji="1" lang="zh-TW" altLang="en-US" dirty="0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989DE387-04D4-B25F-B8CC-4655AB1349E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0360" y="5898532"/>
            <a:ext cx="1908798" cy="464474"/>
          </a:xfrm>
          <a:prstGeom prst="rect">
            <a:avLst/>
          </a:prstGeom>
        </p:spPr>
      </p:pic>
      <p:sp>
        <p:nvSpPr>
          <p:cNvPr id="6" name="內容版面配置區 2">
            <a:extLst>
              <a:ext uri="{FF2B5EF4-FFF2-40B4-BE49-F238E27FC236}">
                <a16:creationId xmlns:a16="http://schemas.microsoft.com/office/drawing/2014/main" id="{44D82DFA-45DB-CAD3-ABCB-B12CD912C81D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04000" y="1188000"/>
            <a:ext cx="10800000" cy="4351338"/>
          </a:xfrm>
        </p:spPr>
        <p:txBody>
          <a:bodyPr vert="horz" lIns="91440" tIns="45720" rIns="91440" bIns="45720" rtlCol="0">
            <a:normAutofit/>
          </a:bodyPr>
          <a:lstStyle>
            <a:lvl1pPr>
              <a:buClr>
                <a:srgbClr val="1473E5"/>
              </a:buClr>
              <a:buSzPct val="90000"/>
              <a:buFont typeface="Arial" panose="020B0604020202020204" pitchFamily="34" charset="0"/>
              <a:buChar char="•"/>
              <a:defRPr kumimoji="1" lang="en-US" altLang="zh-TW" spc="0" dirty="0" smtClean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>
              <a:buClr>
                <a:srgbClr val="1473E5"/>
              </a:buClr>
              <a:buSzPct val="90000"/>
              <a:defRPr kumimoji="1" lang="en-US" altLang="zh-TW" spc="0" dirty="0" smtClean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>
              <a:buClr>
                <a:srgbClr val="1473E5"/>
              </a:buClr>
              <a:buSzPct val="90000"/>
              <a:defRPr kumimoji="1" lang="en-US" altLang="zh-TW" spc="0" dirty="0" smtClean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>
              <a:buClr>
                <a:srgbClr val="1473E5"/>
              </a:buClr>
              <a:buSzPct val="90000"/>
              <a:defRPr kumimoji="1" lang="zh-TW" altLang="en-US" b="0" spc="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 lang="zh-TW" altLang="en-US" dirty="0"/>
            </a:lvl5pPr>
          </a:lstStyle>
          <a:p>
            <a:pPr lvl="0">
              <a:buClr>
                <a:srgbClr val="0092E5"/>
              </a:buClr>
            </a:pPr>
            <a:r>
              <a:rPr kumimoji="1" lang="en-US" altLang="zh-TW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Content font (32pt)  </a:t>
            </a:r>
          </a:p>
          <a:p>
            <a:pPr lvl="1">
              <a:buClr>
                <a:srgbClr val="0092E5"/>
              </a:buClr>
            </a:pPr>
            <a:r>
              <a:rPr kumimoji="1" lang="en-US" altLang="zh-TW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Level 1 (24pt)</a:t>
            </a:r>
          </a:p>
          <a:p>
            <a:pPr lvl="2">
              <a:buClr>
                <a:srgbClr val="0092E5"/>
              </a:buClr>
            </a:pPr>
            <a:r>
              <a:rPr kumimoji="1" lang="en-US" altLang="zh-TW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Level 2 (20pt) </a:t>
            </a:r>
          </a:p>
          <a:p>
            <a:pPr lvl="3">
              <a:buClr>
                <a:srgbClr val="0092E5"/>
              </a:buClr>
            </a:pPr>
            <a:r>
              <a:rPr kumimoji="1" lang="en-US" altLang="zh-TW" b="0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Level 3 (16pt)</a:t>
            </a:r>
            <a:endParaRPr kumimoji="1" lang="zh-TW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 0">
            <a:extLst>
              <a:ext uri="{FF2B5EF4-FFF2-40B4-BE49-F238E27FC236}">
                <a16:creationId xmlns:a16="http://schemas.microsoft.com/office/drawing/2014/main" id="{62DEF3FF-7926-15D3-74FA-909D46F61BDD}"/>
              </a:ext>
            </a:extLst>
          </p:cNvPr>
          <p:cNvSpPr/>
          <p:nvPr userDrawn="1"/>
        </p:nvSpPr>
        <p:spPr>
          <a:xfrm>
            <a:off x="331152" y="6431318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zh-TW" sz="1000" dirty="0">
                <a:solidFill>
                  <a:srgbClr val="0092E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Hon Hai Technology Group  |  © 2026 Visionbay.ai Co., Ltd. All rights reserved.</a:t>
            </a:r>
          </a:p>
        </p:txBody>
      </p:sp>
      <p:sp>
        <p:nvSpPr>
          <p:cNvPr id="16" name="Holder 6">
            <a:extLst>
              <a:ext uri="{FF2B5EF4-FFF2-40B4-BE49-F238E27FC236}">
                <a16:creationId xmlns:a16="http://schemas.microsoft.com/office/drawing/2014/main" id="{9F007EB6-9B27-231A-9D90-8FFDE167CD88}"/>
              </a:ext>
            </a:extLst>
          </p:cNvPr>
          <p:cNvSpPr txBox="1">
            <a:spLocks/>
          </p:cNvSpPr>
          <p:nvPr userDrawn="1"/>
        </p:nvSpPr>
        <p:spPr>
          <a:xfrm>
            <a:off x="10556571" y="6502822"/>
            <a:ext cx="726439" cy="169277"/>
          </a:xfrm>
          <a:prstGeom prst="rect">
            <a:avLst/>
          </a:prstGeom>
          <a:noFill/>
          <a:ln/>
        </p:spPr>
        <p:txBody>
          <a:bodyPr wrap="square" rtlCol="0" anchor="ctr"/>
          <a:lstStyle>
            <a:lvl1pPr marL="0" algn="l" defTabSz="914400" rtl="0" eaLnBrk="1" latinLnBrk="0" hangingPunct="1">
              <a:defRPr lang="en-US" altLang="zh-TW" sz="1000" kern="1200" smtClean="0">
                <a:solidFill>
                  <a:srgbClr val="636E72"/>
                </a:solidFill>
                <a:latin typeface="Outfit" pitchFamily="34" charset="0"/>
                <a:ea typeface="Outfit" pitchFamily="34" charset="-122"/>
                <a:cs typeface="Outfit" pitchFamily="34" charset="-12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lang="en-US" altLang="zh-TW" sz="1100" smtClean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zh-TW" altLang="en-US" sz="1100" dirty="0">
                <a:solidFill>
                  <a:srgbClr val="1473E5"/>
                </a:solidFill>
                <a:latin typeface="Calibri" panose="020F0502020204030204" pitchFamily="34" charset="0"/>
                <a:ea typeface="Microsoft JhengHei UI" panose="020B0604030504040204" pitchFamily="34" charset="-120"/>
                <a:cs typeface="Calibri" panose="020F0502020204030204" pitchFamily="34" charset="0"/>
              </a:rPr>
              <a:t> </a:t>
            </a:r>
            <a:r>
              <a:rPr lang="en-US" altLang="zh-TW" sz="11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zh-TW" altLang="en-US" sz="1100" dirty="0">
              <a:solidFill>
                <a:srgbClr val="1473E5"/>
              </a:solidFill>
              <a:latin typeface="Calibri" panose="020F0502020204030204" pitchFamily="34" charset="0"/>
              <a:ea typeface="Microsoft JhengHei UI" panose="020B0604030504040204" pitchFamily="34" charset="-120"/>
              <a:cs typeface="Calibri" panose="020F0502020204030204" pitchFamily="34" charset="0"/>
            </a:endParaRPr>
          </a:p>
        </p:txBody>
      </p:sp>
      <p:sp>
        <p:nvSpPr>
          <p:cNvPr id="17" name="頁尾版面配置區 4">
            <a:extLst>
              <a:ext uri="{FF2B5EF4-FFF2-40B4-BE49-F238E27FC236}">
                <a16:creationId xmlns:a16="http://schemas.microsoft.com/office/drawing/2014/main" id="{604D086E-BF85-94EC-58E5-C35A7050DE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130323" y="6502860"/>
            <a:ext cx="487680" cy="169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altLang="zh-TW" sz="1100" kern="12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TW"/>
              <a:t>16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51137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D0E2C401-46F1-E062-E406-A0F23422FA5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標題 1">
            <a:extLst>
              <a:ext uri="{FF2B5EF4-FFF2-40B4-BE49-F238E27FC236}">
                <a16:creationId xmlns:a16="http://schemas.microsoft.com/office/drawing/2014/main" id="{BFE4BF1E-66AC-C63F-0AEE-962AFF67E10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10800000" cy="7200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kumimoji="1" lang="zh-TW" altLang="en-US" sz="400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marL="0" lvl="0"/>
            <a:r>
              <a:rPr kumimoji="1" lang="en-US" altLang="zh-TW" sz="4400" dirty="0">
                <a:solidFill>
                  <a:srgbClr val="40404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Title (40pt Calibri)</a:t>
            </a:r>
            <a:endParaRPr kumimoji="1" lang="zh-TW" altLang="en-US" dirty="0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1A3895FF-1F72-6638-3705-3EBFF09BAA8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90137" y="238008"/>
            <a:ext cx="1908798" cy="464474"/>
          </a:xfrm>
          <a:prstGeom prst="rect">
            <a:avLst/>
          </a:prstGeom>
        </p:spPr>
      </p:pic>
      <p:sp>
        <p:nvSpPr>
          <p:cNvPr id="10" name="內容版面配置區 2">
            <a:extLst>
              <a:ext uri="{FF2B5EF4-FFF2-40B4-BE49-F238E27FC236}">
                <a16:creationId xmlns:a16="http://schemas.microsoft.com/office/drawing/2014/main" id="{3CF1B383-CD4B-D18E-CB8B-346A184F44F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04000" y="1188000"/>
            <a:ext cx="10800000" cy="4351338"/>
          </a:xfrm>
        </p:spPr>
        <p:txBody>
          <a:bodyPr vert="horz" lIns="91440" tIns="45720" rIns="91440" bIns="45720" rtlCol="0">
            <a:normAutofit/>
          </a:bodyPr>
          <a:lstStyle>
            <a:lvl1pPr>
              <a:buClr>
                <a:srgbClr val="1473E5"/>
              </a:buClr>
              <a:buSzPct val="90000"/>
              <a:buFont typeface="Arial" panose="020B0604020202020204" pitchFamily="34" charset="0"/>
              <a:buChar char="•"/>
              <a:defRPr kumimoji="1" lang="en-US" altLang="zh-TW" spc="0" dirty="0" smtClean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>
              <a:buClr>
                <a:srgbClr val="1473E5"/>
              </a:buClr>
              <a:buSzPct val="90000"/>
              <a:defRPr kumimoji="1" lang="en-US" altLang="zh-TW" spc="0" dirty="0" smtClean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>
              <a:buClr>
                <a:srgbClr val="1473E5"/>
              </a:buClr>
              <a:buSzPct val="90000"/>
              <a:defRPr kumimoji="1" lang="en-US" altLang="zh-TW" spc="0" dirty="0" smtClean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>
              <a:buClr>
                <a:srgbClr val="1473E5"/>
              </a:buClr>
              <a:buSzPct val="90000"/>
              <a:defRPr kumimoji="1" lang="zh-TW" altLang="en-US" b="0" spc="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 lang="zh-TW" altLang="en-US" dirty="0"/>
            </a:lvl5pPr>
          </a:lstStyle>
          <a:p>
            <a:pPr lvl="0">
              <a:buClr>
                <a:srgbClr val="0092E5"/>
              </a:buClr>
            </a:pPr>
            <a:r>
              <a:rPr kumimoji="1" lang="en-US" altLang="zh-TW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Content font (32pt)  </a:t>
            </a:r>
          </a:p>
          <a:p>
            <a:pPr lvl="1">
              <a:buClr>
                <a:srgbClr val="0092E5"/>
              </a:buClr>
            </a:pPr>
            <a:r>
              <a:rPr kumimoji="1" lang="en-US" altLang="zh-TW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Level 1 (24pt)</a:t>
            </a:r>
          </a:p>
          <a:p>
            <a:pPr lvl="2">
              <a:buClr>
                <a:srgbClr val="0092E5"/>
              </a:buClr>
            </a:pPr>
            <a:r>
              <a:rPr kumimoji="1" lang="en-US" altLang="zh-TW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Level 2 (20pt) </a:t>
            </a:r>
          </a:p>
          <a:p>
            <a:pPr lvl="3">
              <a:buClr>
                <a:srgbClr val="0092E5"/>
              </a:buClr>
            </a:pPr>
            <a:r>
              <a:rPr kumimoji="1" lang="en-US" altLang="zh-TW" b="0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Level 3 (16pt)</a:t>
            </a:r>
            <a:endParaRPr kumimoji="1" lang="zh-TW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 0">
            <a:extLst>
              <a:ext uri="{FF2B5EF4-FFF2-40B4-BE49-F238E27FC236}">
                <a16:creationId xmlns:a16="http://schemas.microsoft.com/office/drawing/2014/main" id="{FA95B4D8-5365-B55C-FE22-0C8F1A3CD999}"/>
              </a:ext>
            </a:extLst>
          </p:cNvPr>
          <p:cNvSpPr/>
          <p:nvPr userDrawn="1"/>
        </p:nvSpPr>
        <p:spPr>
          <a:xfrm>
            <a:off x="331152" y="6431318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zh-TW" sz="1000" dirty="0">
                <a:solidFill>
                  <a:srgbClr val="0092E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Hon Hai Technology Group  |  © 2026 Visionbay.ai Co., Ltd. All rights reserved.</a:t>
            </a:r>
          </a:p>
        </p:txBody>
      </p:sp>
      <p:sp>
        <p:nvSpPr>
          <p:cNvPr id="2" name="Holder 6">
            <a:extLst>
              <a:ext uri="{FF2B5EF4-FFF2-40B4-BE49-F238E27FC236}">
                <a16:creationId xmlns:a16="http://schemas.microsoft.com/office/drawing/2014/main" id="{BFD36D1C-8DF1-DC4C-02C8-2E17C2745FB3}"/>
              </a:ext>
            </a:extLst>
          </p:cNvPr>
          <p:cNvSpPr txBox="1">
            <a:spLocks/>
          </p:cNvSpPr>
          <p:nvPr userDrawn="1"/>
        </p:nvSpPr>
        <p:spPr>
          <a:xfrm>
            <a:off x="10556571" y="6502822"/>
            <a:ext cx="726439" cy="169277"/>
          </a:xfrm>
          <a:prstGeom prst="rect">
            <a:avLst/>
          </a:prstGeom>
          <a:noFill/>
          <a:ln/>
        </p:spPr>
        <p:txBody>
          <a:bodyPr wrap="square" rtlCol="0" anchor="ctr"/>
          <a:lstStyle>
            <a:lvl1pPr marL="0" algn="l" defTabSz="914400" rtl="0" eaLnBrk="1" latinLnBrk="0" hangingPunct="1">
              <a:defRPr lang="en-US" altLang="zh-TW" sz="1000" kern="1200" smtClean="0">
                <a:solidFill>
                  <a:srgbClr val="636E72"/>
                </a:solidFill>
                <a:latin typeface="Outfit" pitchFamily="34" charset="0"/>
                <a:ea typeface="Outfit" pitchFamily="34" charset="-122"/>
                <a:cs typeface="Outfit" pitchFamily="34" charset="-12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lang="en-US" altLang="zh-TW" sz="1100" smtClean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zh-TW" altLang="en-US" sz="1100" dirty="0">
                <a:solidFill>
                  <a:srgbClr val="1473E5"/>
                </a:solidFill>
                <a:latin typeface="Calibri" panose="020F0502020204030204" pitchFamily="34" charset="0"/>
                <a:ea typeface="Microsoft JhengHei UI" panose="020B0604030504040204" pitchFamily="34" charset="-120"/>
                <a:cs typeface="Calibri" panose="020F0502020204030204" pitchFamily="34" charset="0"/>
              </a:rPr>
              <a:t> </a:t>
            </a:r>
            <a:r>
              <a:rPr lang="en-US" altLang="zh-TW" sz="11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zh-TW" altLang="en-US" sz="1100" dirty="0">
              <a:solidFill>
                <a:srgbClr val="1473E5"/>
              </a:solidFill>
              <a:latin typeface="Calibri" panose="020F0502020204030204" pitchFamily="34" charset="0"/>
              <a:ea typeface="Microsoft JhengHei UI" panose="020B0604030504040204" pitchFamily="34" charset="-120"/>
              <a:cs typeface="Calibri" panose="020F0502020204030204" pitchFamily="34" charset="0"/>
            </a:endParaRPr>
          </a:p>
        </p:txBody>
      </p:sp>
      <p:sp>
        <p:nvSpPr>
          <p:cNvPr id="11" name="頁尾版面配置區 4">
            <a:extLst>
              <a:ext uri="{FF2B5EF4-FFF2-40B4-BE49-F238E27FC236}">
                <a16:creationId xmlns:a16="http://schemas.microsoft.com/office/drawing/2014/main" id="{93BCF795-9A6E-4473-7FC5-E5592F551A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130323" y="6502860"/>
            <a:ext cx="487680" cy="169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altLang="zh-TW" sz="1100" kern="12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TW"/>
              <a:t>16</a:t>
            </a:r>
            <a:endParaRPr lang="zh-TW" altLang="en-US"/>
          </a:p>
        </p:txBody>
      </p:sp>
      <p:sp>
        <p:nvSpPr>
          <p:cNvPr id="4" name="Rectangle 49">
            <a:extLst>
              <a:ext uri="{FF2B5EF4-FFF2-40B4-BE49-F238E27FC236}">
                <a16:creationId xmlns:a16="http://schemas.microsoft.com/office/drawing/2014/main" id="{240B0D93-4F43-2134-CD69-ADDCC4DD61EA}"/>
              </a:ext>
            </a:extLst>
          </p:cNvPr>
          <p:cNvSpPr/>
          <p:nvPr userDrawn="1"/>
        </p:nvSpPr>
        <p:spPr>
          <a:xfrm>
            <a:off x="426710" y="1052569"/>
            <a:ext cx="2231136" cy="54864"/>
          </a:xfrm>
          <a:prstGeom prst="rect">
            <a:avLst/>
          </a:prstGeom>
          <a:gradFill rotWithShape="1">
            <a:gsLst>
              <a:gs pos="0">
                <a:srgbClr val="A9791C"/>
              </a:gs>
              <a:gs pos="20000">
                <a:srgbClr val="C89A2A"/>
              </a:gs>
              <a:gs pos="50000">
                <a:srgbClr val="E6BF26"/>
              </a:gs>
              <a:gs pos="80000">
                <a:srgbClr val="F2D36B"/>
              </a:gs>
              <a:gs pos="100000">
                <a:srgbClr val="FFF1B0"/>
              </a:gs>
            </a:gsLst>
            <a:lin ang="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16418477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EA614081-0E9F-E36B-AFB4-106EBB92A5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7" name="圖片 16">
            <a:extLst>
              <a:ext uri="{FF2B5EF4-FFF2-40B4-BE49-F238E27FC236}">
                <a16:creationId xmlns:a16="http://schemas.microsoft.com/office/drawing/2014/main" id="{FC43C467-B8E5-084D-D154-BB510ACD7B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7752" t="8224" b="7927"/>
          <a:stretch>
            <a:fillRect/>
          </a:stretch>
        </p:blipFill>
        <p:spPr>
          <a:xfrm>
            <a:off x="0" y="-2"/>
            <a:ext cx="11655612" cy="6858001"/>
          </a:xfrm>
          <a:prstGeom prst="rect">
            <a:avLst/>
          </a:prstGeom>
        </p:spPr>
      </p:pic>
      <p:pic>
        <p:nvPicPr>
          <p:cNvPr id="3" name="圖片 2">
            <a:extLst>
              <a:ext uri="{FF2B5EF4-FFF2-40B4-BE49-F238E27FC236}">
                <a16:creationId xmlns:a16="http://schemas.microsoft.com/office/drawing/2014/main" id="{B89DF286-A442-5A9D-6368-6CB2F761D1B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28008" r="1365" b="27352"/>
          <a:stretch>
            <a:fillRect/>
          </a:stretch>
        </p:blipFill>
        <p:spPr>
          <a:xfrm>
            <a:off x="0" y="824400"/>
            <a:ext cx="12192000" cy="6033600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3364C1BA-9F9C-4973-8D5E-FAAD61A045A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0"/>
          </a:blip>
          <a:srcRect r="7431" b="6918"/>
          <a:stretch>
            <a:fillRect/>
          </a:stretch>
        </p:blipFill>
        <p:spPr>
          <a:xfrm>
            <a:off x="956585" y="474443"/>
            <a:ext cx="11235415" cy="6383557"/>
          </a:xfrm>
          <a:prstGeom prst="rect">
            <a:avLst/>
          </a:prstGeom>
        </p:spPr>
      </p:pic>
      <p:sp>
        <p:nvSpPr>
          <p:cNvPr id="5" name="標題 1">
            <a:extLst>
              <a:ext uri="{FF2B5EF4-FFF2-40B4-BE49-F238E27FC236}">
                <a16:creationId xmlns:a16="http://schemas.microsoft.com/office/drawing/2014/main" id="{1EE5A072-7E02-4958-F76E-F9296A0BD24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10944000" cy="7200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kumimoji="1" lang="zh-TW" altLang="en-US" sz="400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kumimoji="1" lang="en-US" altLang="zh-TW" sz="4400" dirty="0">
                <a:solidFill>
                  <a:srgbClr val="40404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Title (40pt Calibri)</a:t>
            </a:r>
            <a:endParaRPr kumimoji="1" lang="zh-TW" altLang="en-US" dirty="0"/>
          </a:p>
        </p:txBody>
      </p:sp>
      <p:sp>
        <p:nvSpPr>
          <p:cNvPr id="9" name="內容版面配置區 2">
            <a:extLst>
              <a:ext uri="{FF2B5EF4-FFF2-40B4-BE49-F238E27FC236}">
                <a16:creationId xmlns:a16="http://schemas.microsoft.com/office/drawing/2014/main" id="{585A5855-F748-D9A4-466B-411BDC2D5F6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04000" y="1188000"/>
            <a:ext cx="10800000" cy="4351338"/>
          </a:xfrm>
        </p:spPr>
        <p:txBody>
          <a:bodyPr vert="horz" lIns="91440" tIns="45720" rIns="91440" bIns="45720" rtlCol="0">
            <a:normAutofit/>
          </a:bodyPr>
          <a:lstStyle>
            <a:lvl1pPr>
              <a:buClr>
                <a:srgbClr val="1473E5"/>
              </a:buClr>
              <a:buSzPct val="90000"/>
              <a:buFont typeface="Arial" panose="020B0604020202020204" pitchFamily="34" charset="0"/>
              <a:buChar char="•"/>
              <a:defRPr kumimoji="1" lang="en-US" altLang="zh-TW" spc="0" dirty="0" smtClean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>
              <a:buClr>
                <a:srgbClr val="1473E5"/>
              </a:buClr>
              <a:buSzPct val="90000"/>
              <a:buFont typeface="Arial" panose="020B0604020202020204" pitchFamily="34" charset="0"/>
              <a:buChar char="•"/>
              <a:defRPr kumimoji="1" lang="en-US" altLang="zh-TW" spc="0" dirty="0" smtClean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>
              <a:buClr>
                <a:srgbClr val="1473E5"/>
              </a:buClr>
              <a:buSzPct val="90000"/>
              <a:buFont typeface="Arial" panose="020B0604020202020204" pitchFamily="34" charset="0"/>
              <a:buChar char="•"/>
              <a:defRPr kumimoji="1" lang="en-US" altLang="zh-TW" spc="0" dirty="0" smtClean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>
              <a:buClr>
                <a:srgbClr val="1473E5"/>
              </a:buClr>
              <a:buSzPct val="90000"/>
              <a:buFont typeface="Arial" panose="020B0604020202020204" pitchFamily="34" charset="0"/>
              <a:buChar char="•"/>
              <a:defRPr kumimoji="1" lang="zh-TW" altLang="en-US" b="0" spc="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 lang="zh-TW" altLang="en-US" dirty="0"/>
            </a:lvl5pPr>
          </a:lstStyle>
          <a:p>
            <a:pPr lvl="0">
              <a:buClr>
                <a:srgbClr val="0092E5"/>
              </a:buClr>
            </a:pPr>
            <a:r>
              <a:rPr kumimoji="1" lang="en-US" altLang="zh-TW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Content font (32pt)  </a:t>
            </a:r>
          </a:p>
          <a:p>
            <a:pPr lvl="1">
              <a:buClr>
                <a:srgbClr val="0092E5"/>
              </a:buClr>
            </a:pPr>
            <a:r>
              <a:rPr kumimoji="1" lang="en-US" altLang="zh-TW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Level 1 (24pt)</a:t>
            </a:r>
          </a:p>
          <a:p>
            <a:pPr lvl="2">
              <a:buClr>
                <a:srgbClr val="0092E5"/>
              </a:buClr>
            </a:pPr>
            <a:r>
              <a:rPr kumimoji="1" lang="en-US" altLang="zh-TW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Level 2 (20pt) </a:t>
            </a:r>
          </a:p>
          <a:p>
            <a:pPr lvl="3">
              <a:buClr>
                <a:srgbClr val="0092E5"/>
              </a:buClr>
            </a:pPr>
            <a:r>
              <a:rPr kumimoji="1" lang="en-US" altLang="zh-TW" b="0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Level 3 (16pt)</a:t>
            </a:r>
            <a:endParaRPr kumimoji="1" lang="zh-TW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5F74A98B-BC5B-B247-7714-B05B32EAA45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990137" y="238008"/>
            <a:ext cx="1908798" cy="464474"/>
          </a:xfrm>
          <a:prstGeom prst="rect">
            <a:avLst/>
          </a:prstGeom>
        </p:spPr>
      </p:pic>
      <p:sp>
        <p:nvSpPr>
          <p:cNvPr id="11" name="Text 0">
            <a:extLst>
              <a:ext uri="{FF2B5EF4-FFF2-40B4-BE49-F238E27FC236}">
                <a16:creationId xmlns:a16="http://schemas.microsoft.com/office/drawing/2014/main" id="{A7F177F0-92A5-9235-E7DB-05402B74CBAF}"/>
              </a:ext>
            </a:extLst>
          </p:cNvPr>
          <p:cNvSpPr/>
          <p:nvPr userDrawn="1"/>
        </p:nvSpPr>
        <p:spPr>
          <a:xfrm>
            <a:off x="331152" y="6431318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zh-TW" sz="1000" dirty="0">
                <a:solidFill>
                  <a:srgbClr val="0092E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Hon Hai Technology Group  |  © 2026 Visionbay.ai Co., Ltd. All rights reserved.</a:t>
            </a:r>
          </a:p>
        </p:txBody>
      </p:sp>
      <p:sp>
        <p:nvSpPr>
          <p:cNvPr id="2" name="Holder 6">
            <a:extLst>
              <a:ext uri="{FF2B5EF4-FFF2-40B4-BE49-F238E27FC236}">
                <a16:creationId xmlns:a16="http://schemas.microsoft.com/office/drawing/2014/main" id="{B9552C38-2084-3A17-89E0-DF9774036FDC}"/>
              </a:ext>
            </a:extLst>
          </p:cNvPr>
          <p:cNvSpPr txBox="1">
            <a:spLocks/>
          </p:cNvSpPr>
          <p:nvPr userDrawn="1"/>
        </p:nvSpPr>
        <p:spPr>
          <a:xfrm>
            <a:off x="10556571" y="6502822"/>
            <a:ext cx="726439" cy="169277"/>
          </a:xfrm>
          <a:prstGeom prst="rect">
            <a:avLst/>
          </a:prstGeom>
          <a:noFill/>
          <a:ln/>
        </p:spPr>
        <p:txBody>
          <a:bodyPr wrap="square" rtlCol="0" anchor="ctr"/>
          <a:lstStyle>
            <a:lvl1pPr marL="0" algn="l" defTabSz="914400" rtl="0" eaLnBrk="1" latinLnBrk="0" hangingPunct="1">
              <a:defRPr lang="en-US" altLang="zh-TW" sz="1000" kern="1200" smtClean="0">
                <a:solidFill>
                  <a:srgbClr val="636E72"/>
                </a:solidFill>
                <a:latin typeface="Outfit" pitchFamily="34" charset="0"/>
                <a:ea typeface="Outfit" pitchFamily="34" charset="-122"/>
                <a:cs typeface="Outfit" pitchFamily="34" charset="-12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lang="en-US" altLang="zh-TW" sz="1100" smtClean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zh-TW" altLang="en-US" sz="1100" dirty="0">
                <a:solidFill>
                  <a:srgbClr val="1473E5"/>
                </a:solidFill>
                <a:latin typeface="Calibri" panose="020F0502020204030204" pitchFamily="34" charset="0"/>
                <a:ea typeface="Microsoft JhengHei UI" panose="020B0604030504040204" pitchFamily="34" charset="-120"/>
                <a:cs typeface="Calibri" panose="020F0502020204030204" pitchFamily="34" charset="0"/>
              </a:rPr>
              <a:t> </a:t>
            </a:r>
            <a:r>
              <a:rPr lang="en-US" altLang="zh-TW" sz="11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zh-TW" altLang="en-US" sz="1100" dirty="0">
              <a:solidFill>
                <a:srgbClr val="1473E5"/>
              </a:solidFill>
              <a:latin typeface="Calibri" panose="020F0502020204030204" pitchFamily="34" charset="0"/>
              <a:ea typeface="Microsoft JhengHei UI" panose="020B0604030504040204" pitchFamily="34" charset="-120"/>
              <a:cs typeface="Calibri" panose="020F0502020204030204" pitchFamily="34" charset="0"/>
            </a:endParaRPr>
          </a:p>
        </p:txBody>
      </p:sp>
      <p:sp>
        <p:nvSpPr>
          <p:cNvPr id="4" name="頁尾版面配置區 4">
            <a:extLst>
              <a:ext uri="{FF2B5EF4-FFF2-40B4-BE49-F238E27FC236}">
                <a16:creationId xmlns:a16="http://schemas.microsoft.com/office/drawing/2014/main" id="{67056864-0918-D9D5-0DDA-09704B38BF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130323" y="6502860"/>
            <a:ext cx="487680" cy="169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altLang="zh-TW" sz="1100" kern="12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TW"/>
              <a:t>16</a:t>
            </a:r>
            <a:endParaRPr lang="zh-TW" altLang="en-US"/>
          </a:p>
        </p:txBody>
      </p:sp>
      <p:sp>
        <p:nvSpPr>
          <p:cNvPr id="8" name="Rectangle 49">
            <a:extLst>
              <a:ext uri="{FF2B5EF4-FFF2-40B4-BE49-F238E27FC236}">
                <a16:creationId xmlns:a16="http://schemas.microsoft.com/office/drawing/2014/main" id="{01B0E41A-627B-68AC-0E58-24353D6BED64}"/>
              </a:ext>
            </a:extLst>
          </p:cNvPr>
          <p:cNvSpPr/>
          <p:nvPr userDrawn="1"/>
        </p:nvSpPr>
        <p:spPr>
          <a:xfrm>
            <a:off x="426710" y="1052569"/>
            <a:ext cx="2231136" cy="54864"/>
          </a:xfrm>
          <a:prstGeom prst="rect">
            <a:avLst/>
          </a:prstGeom>
          <a:gradFill rotWithShape="1">
            <a:gsLst>
              <a:gs pos="0">
                <a:srgbClr val="A9791C"/>
              </a:gs>
              <a:gs pos="20000">
                <a:srgbClr val="C89A2A"/>
              </a:gs>
              <a:gs pos="50000">
                <a:srgbClr val="E6BF26"/>
              </a:gs>
              <a:gs pos="80000">
                <a:srgbClr val="F2D36B"/>
              </a:gs>
              <a:gs pos="100000">
                <a:srgbClr val="FFF1B0"/>
              </a:gs>
            </a:gsLst>
            <a:lin ang="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36453177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圖片 12">
            <a:extLst>
              <a:ext uri="{FF2B5EF4-FFF2-40B4-BE49-F238E27FC236}">
                <a16:creationId xmlns:a16="http://schemas.microsoft.com/office/drawing/2014/main" id="{8C173860-EDF7-8325-BCBF-11F910C649B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1999" cy="6857998"/>
          </a:xfrm>
          <a:prstGeom prst="rect">
            <a:avLst/>
          </a:prstGeom>
        </p:spPr>
      </p:pic>
      <p:pic>
        <p:nvPicPr>
          <p:cNvPr id="12" name="圖片 11">
            <a:extLst>
              <a:ext uri="{FF2B5EF4-FFF2-40B4-BE49-F238E27FC236}">
                <a16:creationId xmlns:a16="http://schemas.microsoft.com/office/drawing/2014/main" id="{4219EF47-69F0-9BD9-9F00-25308511088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1538" r="23881" b="12302"/>
          <a:stretch>
            <a:fillRect/>
          </a:stretch>
        </p:blipFill>
        <p:spPr>
          <a:xfrm>
            <a:off x="1252801" y="0"/>
            <a:ext cx="10939199" cy="6858000"/>
          </a:xfrm>
          <a:prstGeom prst="rect">
            <a:avLst/>
          </a:prstGeom>
        </p:spPr>
      </p:pic>
      <p:pic>
        <p:nvPicPr>
          <p:cNvPr id="11" name="圖片 10">
            <a:extLst>
              <a:ext uri="{FF2B5EF4-FFF2-40B4-BE49-F238E27FC236}">
                <a16:creationId xmlns:a16="http://schemas.microsoft.com/office/drawing/2014/main" id="{E15F74D8-792A-3552-C7DD-DFD7CA83299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0360" y="5898532"/>
            <a:ext cx="1908798" cy="464474"/>
          </a:xfrm>
          <a:prstGeom prst="rect">
            <a:avLst/>
          </a:prstGeom>
        </p:spPr>
      </p:pic>
      <p:sp>
        <p:nvSpPr>
          <p:cNvPr id="4" name="標題 1">
            <a:extLst>
              <a:ext uri="{FF2B5EF4-FFF2-40B4-BE49-F238E27FC236}">
                <a16:creationId xmlns:a16="http://schemas.microsoft.com/office/drawing/2014/main" id="{D4E81287-F16B-5B5C-6450-34A7923FEC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10944000" cy="7200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kumimoji="1" lang="zh-TW" altLang="en-US" sz="400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kumimoji="1" lang="en-US" altLang="zh-TW" sz="4400" dirty="0">
                <a:solidFill>
                  <a:srgbClr val="40404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Title (40pt Calibri)</a:t>
            </a:r>
            <a:endParaRPr kumimoji="1" lang="zh-TW" altLang="en-US" dirty="0"/>
          </a:p>
        </p:txBody>
      </p:sp>
      <p:sp>
        <p:nvSpPr>
          <p:cNvPr id="9" name="Text 0">
            <a:extLst>
              <a:ext uri="{FF2B5EF4-FFF2-40B4-BE49-F238E27FC236}">
                <a16:creationId xmlns:a16="http://schemas.microsoft.com/office/drawing/2014/main" id="{28D12330-677A-7041-D63B-C34FF0EC0F49}"/>
              </a:ext>
            </a:extLst>
          </p:cNvPr>
          <p:cNvSpPr/>
          <p:nvPr userDrawn="1"/>
        </p:nvSpPr>
        <p:spPr>
          <a:xfrm>
            <a:off x="331152" y="6431318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zh-TW" sz="1000" dirty="0">
                <a:solidFill>
                  <a:srgbClr val="0092E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Hon Hai Technology Group  |  © 2026 Visionbay.ai Co., Ltd. All rights reserved.</a:t>
            </a:r>
          </a:p>
        </p:txBody>
      </p:sp>
      <p:sp>
        <p:nvSpPr>
          <p:cNvPr id="2" name="Holder 6">
            <a:extLst>
              <a:ext uri="{FF2B5EF4-FFF2-40B4-BE49-F238E27FC236}">
                <a16:creationId xmlns:a16="http://schemas.microsoft.com/office/drawing/2014/main" id="{71A2B9DE-4284-44C9-2C75-CD148B00C55C}"/>
              </a:ext>
            </a:extLst>
          </p:cNvPr>
          <p:cNvSpPr txBox="1">
            <a:spLocks/>
          </p:cNvSpPr>
          <p:nvPr userDrawn="1"/>
        </p:nvSpPr>
        <p:spPr>
          <a:xfrm>
            <a:off x="10556571" y="6502822"/>
            <a:ext cx="726439" cy="169277"/>
          </a:xfrm>
          <a:prstGeom prst="rect">
            <a:avLst/>
          </a:prstGeom>
          <a:noFill/>
          <a:ln/>
        </p:spPr>
        <p:txBody>
          <a:bodyPr wrap="square" rtlCol="0" anchor="ctr"/>
          <a:lstStyle>
            <a:lvl1pPr marL="0" algn="l" defTabSz="914400" rtl="0" eaLnBrk="1" latinLnBrk="0" hangingPunct="1">
              <a:defRPr lang="en-US" altLang="zh-TW" sz="1000" kern="1200" smtClean="0">
                <a:solidFill>
                  <a:srgbClr val="636E72"/>
                </a:solidFill>
                <a:latin typeface="Outfit" pitchFamily="34" charset="0"/>
                <a:ea typeface="Outfit" pitchFamily="34" charset="-122"/>
                <a:cs typeface="Outfit" pitchFamily="34" charset="-12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lang="en-US" altLang="zh-TW" sz="1100" smtClean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zh-TW" altLang="en-US" sz="1100" dirty="0">
                <a:solidFill>
                  <a:srgbClr val="1473E5"/>
                </a:solidFill>
                <a:latin typeface="Calibri" panose="020F0502020204030204" pitchFamily="34" charset="0"/>
                <a:ea typeface="Microsoft JhengHei UI" panose="020B0604030504040204" pitchFamily="34" charset="-120"/>
                <a:cs typeface="Calibri" panose="020F0502020204030204" pitchFamily="34" charset="0"/>
              </a:rPr>
              <a:t> </a:t>
            </a:r>
            <a:r>
              <a:rPr lang="en-US" altLang="zh-TW" sz="11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zh-TW" altLang="en-US" sz="1100" dirty="0">
              <a:solidFill>
                <a:srgbClr val="1473E5"/>
              </a:solidFill>
              <a:latin typeface="Calibri" panose="020F0502020204030204" pitchFamily="34" charset="0"/>
              <a:ea typeface="Microsoft JhengHei UI" panose="020B0604030504040204" pitchFamily="34" charset="-120"/>
              <a:cs typeface="Calibri" panose="020F0502020204030204" pitchFamily="34" charset="0"/>
            </a:endParaRPr>
          </a:p>
        </p:txBody>
      </p:sp>
      <p:sp>
        <p:nvSpPr>
          <p:cNvPr id="3" name="頁尾版面配置區 4">
            <a:extLst>
              <a:ext uri="{FF2B5EF4-FFF2-40B4-BE49-F238E27FC236}">
                <a16:creationId xmlns:a16="http://schemas.microsoft.com/office/drawing/2014/main" id="{80E1D83D-4098-5876-A167-C384260835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130323" y="6502860"/>
            <a:ext cx="487680" cy="169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altLang="zh-TW" sz="1100" kern="12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TW"/>
              <a:t>16</a:t>
            </a:r>
            <a:endParaRPr lang="zh-TW" altLang="en-US"/>
          </a:p>
        </p:txBody>
      </p:sp>
      <p:sp>
        <p:nvSpPr>
          <p:cNvPr id="6" name="Rectangle 49">
            <a:extLst>
              <a:ext uri="{FF2B5EF4-FFF2-40B4-BE49-F238E27FC236}">
                <a16:creationId xmlns:a16="http://schemas.microsoft.com/office/drawing/2014/main" id="{B04718BD-7D54-0223-C801-74541CEBCAE9}"/>
              </a:ext>
            </a:extLst>
          </p:cNvPr>
          <p:cNvSpPr/>
          <p:nvPr userDrawn="1"/>
        </p:nvSpPr>
        <p:spPr>
          <a:xfrm>
            <a:off x="426710" y="1052569"/>
            <a:ext cx="2231136" cy="54864"/>
          </a:xfrm>
          <a:prstGeom prst="rect">
            <a:avLst/>
          </a:prstGeom>
          <a:gradFill rotWithShape="1">
            <a:gsLst>
              <a:gs pos="0">
                <a:srgbClr val="A9791C"/>
              </a:gs>
              <a:gs pos="20000">
                <a:srgbClr val="C89A2A"/>
              </a:gs>
              <a:gs pos="50000">
                <a:srgbClr val="E6BF26"/>
              </a:gs>
              <a:gs pos="80000">
                <a:srgbClr val="F2D36B"/>
              </a:gs>
              <a:gs pos="100000">
                <a:srgbClr val="FFF1B0"/>
              </a:gs>
            </a:gsLst>
            <a:lin ang="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內容版面配置區 2">
            <a:extLst>
              <a:ext uri="{FF2B5EF4-FFF2-40B4-BE49-F238E27FC236}">
                <a16:creationId xmlns:a16="http://schemas.microsoft.com/office/drawing/2014/main" id="{60950165-7977-2C5B-7C83-2D597575887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04000" y="1188000"/>
            <a:ext cx="10800000" cy="4351338"/>
          </a:xfrm>
        </p:spPr>
        <p:txBody>
          <a:bodyPr vert="horz" lIns="91440" tIns="45720" rIns="91440" bIns="45720" rtlCol="0">
            <a:normAutofit/>
          </a:bodyPr>
          <a:lstStyle>
            <a:lvl1pPr>
              <a:buClr>
                <a:srgbClr val="1473E5"/>
              </a:buClr>
              <a:buSzPct val="90000"/>
              <a:buFont typeface="Arial" panose="020B0604020202020204" pitchFamily="34" charset="0"/>
              <a:buChar char="•"/>
              <a:defRPr kumimoji="1" lang="en-US" altLang="zh-TW" spc="0" dirty="0" smtClean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>
              <a:buClr>
                <a:srgbClr val="1473E5"/>
              </a:buClr>
              <a:buSzPct val="90000"/>
              <a:buFont typeface="Arial" panose="020B0604020202020204" pitchFamily="34" charset="0"/>
              <a:buChar char="•"/>
              <a:defRPr kumimoji="1" lang="en-US" altLang="zh-TW" spc="0" dirty="0" smtClean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>
              <a:buClr>
                <a:srgbClr val="1473E5"/>
              </a:buClr>
              <a:buSzPct val="90000"/>
              <a:buFont typeface="Arial" panose="020B0604020202020204" pitchFamily="34" charset="0"/>
              <a:buChar char="•"/>
              <a:defRPr kumimoji="1" lang="en-US" altLang="zh-TW" spc="0" dirty="0" smtClean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>
              <a:buClr>
                <a:srgbClr val="1473E5"/>
              </a:buClr>
              <a:buSzPct val="90000"/>
              <a:buFont typeface="Arial" panose="020B0604020202020204" pitchFamily="34" charset="0"/>
              <a:buChar char="•"/>
              <a:defRPr kumimoji="1" lang="zh-TW" altLang="en-US" b="0" spc="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 lang="zh-TW" altLang="en-US" dirty="0"/>
            </a:lvl5pPr>
          </a:lstStyle>
          <a:p>
            <a:pPr lvl="0">
              <a:buClr>
                <a:srgbClr val="0092E5"/>
              </a:buClr>
            </a:pPr>
            <a:r>
              <a:rPr kumimoji="1" lang="en-US" altLang="zh-TW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Content font (32pt)  </a:t>
            </a:r>
          </a:p>
          <a:p>
            <a:pPr lvl="1">
              <a:buClr>
                <a:srgbClr val="0092E5"/>
              </a:buClr>
            </a:pPr>
            <a:r>
              <a:rPr kumimoji="1" lang="en-US" altLang="zh-TW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Level 1 (24pt)</a:t>
            </a:r>
          </a:p>
          <a:p>
            <a:pPr lvl="2">
              <a:buClr>
                <a:srgbClr val="0092E5"/>
              </a:buClr>
            </a:pPr>
            <a:r>
              <a:rPr kumimoji="1" lang="en-US" altLang="zh-TW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Level 2 (20pt) </a:t>
            </a:r>
          </a:p>
          <a:p>
            <a:pPr lvl="3">
              <a:buClr>
                <a:srgbClr val="0092E5"/>
              </a:buClr>
            </a:pPr>
            <a:r>
              <a:rPr kumimoji="1" lang="en-US" altLang="zh-TW" b="0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Level 3 (16pt)</a:t>
            </a:r>
            <a:endParaRPr kumimoji="1" lang="zh-TW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83470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>
            <a:extLst>
              <a:ext uri="{FF2B5EF4-FFF2-40B4-BE49-F238E27FC236}">
                <a16:creationId xmlns:a16="http://schemas.microsoft.com/office/drawing/2014/main" id="{9A254579-B75B-56CC-F48E-4FF6094146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pic>
        <p:nvPicPr>
          <p:cNvPr id="11" name="圖片 10">
            <a:extLst>
              <a:ext uri="{FF2B5EF4-FFF2-40B4-BE49-F238E27FC236}">
                <a16:creationId xmlns:a16="http://schemas.microsoft.com/office/drawing/2014/main" id="{3F6D6D6A-0A7C-FCAB-1787-3B06440C0A3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19038" t="5246" b="8594"/>
          <a:stretch>
            <a:fillRect/>
          </a:stretch>
        </p:blipFill>
        <p:spPr>
          <a:xfrm>
            <a:off x="0" y="0"/>
            <a:ext cx="11635162" cy="6858000"/>
          </a:xfrm>
          <a:prstGeom prst="rect">
            <a:avLst/>
          </a:prstGeom>
        </p:spPr>
      </p:pic>
      <p:sp>
        <p:nvSpPr>
          <p:cNvPr id="6" name="標題 1">
            <a:extLst>
              <a:ext uri="{FF2B5EF4-FFF2-40B4-BE49-F238E27FC236}">
                <a16:creationId xmlns:a16="http://schemas.microsoft.com/office/drawing/2014/main" id="{53C19D32-E429-B08F-F723-6B93BEF7F08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10944000" cy="7200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kumimoji="1" lang="zh-TW" altLang="en-US" sz="400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kumimoji="1" lang="en-US" altLang="zh-TW" sz="4400" dirty="0">
                <a:solidFill>
                  <a:srgbClr val="40404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Title (40pt Calibri)</a:t>
            </a:r>
            <a:endParaRPr kumimoji="1" lang="zh-TW" altLang="en-US" dirty="0"/>
          </a:p>
        </p:txBody>
      </p:sp>
      <p:sp>
        <p:nvSpPr>
          <p:cNvPr id="9" name="內容版面配置區 2">
            <a:extLst>
              <a:ext uri="{FF2B5EF4-FFF2-40B4-BE49-F238E27FC236}">
                <a16:creationId xmlns:a16="http://schemas.microsoft.com/office/drawing/2014/main" id="{333B9E9D-3E66-659B-699F-9D6A36E79BF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04000" y="1188000"/>
            <a:ext cx="10800000" cy="4351338"/>
          </a:xfrm>
        </p:spPr>
        <p:txBody>
          <a:bodyPr vert="horz" lIns="91440" tIns="45720" rIns="91440" bIns="45720" rtlCol="0">
            <a:normAutofit/>
          </a:bodyPr>
          <a:lstStyle>
            <a:lvl1pPr>
              <a:buClr>
                <a:srgbClr val="1473E5"/>
              </a:buClr>
              <a:buSzPct val="90000"/>
              <a:buFont typeface="Arial" panose="020B0604020202020204" pitchFamily="34" charset="0"/>
              <a:buChar char="•"/>
              <a:defRPr kumimoji="1" lang="en-US" altLang="zh-TW" spc="0" dirty="0" smtClean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>
              <a:buClr>
                <a:srgbClr val="1473E5"/>
              </a:buClr>
              <a:buSzPct val="90000"/>
              <a:buFont typeface="Arial" panose="020B0604020202020204" pitchFamily="34" charset="0"/>
              <a:buChar char="•"/>
              <a:defRPr kumimoji="1" lang="en-US" altLang="zh-TW" spc="0" dirty="0" smtClean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>
              <a:buClr>
                <a:srgbClr val="1473E5"/>
              </a:buClr>
              <a:buSzPct val="90000"/>
              <a:buFont typeface="Arial" panose="020B0604020202020204" pitchFamily="34" charset="0"/>
              <a:buChar char="•"/>
              <a:defRPr kumimoji="1" lang="en-US" altLang="zh-TW" spc="0" dirty="0" smtClean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>
              <a:buClr>
                <a:srgbClr val="1473E5"/>
              </a:buClr>
              <a:buSzPct val="90000"/>
              <a:buFont typeface="Arial" panose="020B0604020202020204" pitchFamily="34" charset="0"/>
              <a:buChar char="•"/>
              <a:defRPr kumimoji="1" lang="zh-TW" altLang="en-US" b="0" spc="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 lang="zh-TW" altLang="en-US" dirty="0"/>
            </a:lvl5pPr>
          </a:lstStyle>
          <a:p>
            <a:pPr lvl="0">
              <a:buClr>
                <a:srgbClr val="0092E5"/>
              </a:buClr>
            </a:pPr>
            <a:r>
              <a:rPr kumimoji="1" lang="en-US" altLang="zh-TW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Content font (32pt)  </a:t>
            </a:r>
          </a:p>
          <a:p>
            <a:pPr lvl="1">
              <a:buClr>
                <a:srgbClr val="0092E5"/>
              </a:buClr>
            </a:pPr>
            <a:r>
              <a:rPr kumimoji="1" lang="en-US" altLang="zh-TW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Level 1 (24pt)</a:t>
            </a:r>
          </a:p>
          <a:p>
            <a:pPr lvl="2">
              <a:buClr>
                <a:srgbClr val="0092E5"/>
              </a:buClr>
            </a:pPr>
            <a:r>
              <a:rPr kumimoji="1" lang="en-US" altLang="zh-TW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Level 2 (20pt) </a:t>
            </a:r>
          </a:p>
          <a:p>
            <a:pPr lvl="3">
              <a:buClr>
                <a:srgbClr val="0092E5"/>
              </a:buClr>
            </a:pPr>
            <a:r>
              <a:rPr kumimoji="1" lang="en-US" altLang="zh-TW" b="0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Level 3 (16pt)</a:t>
            </a:r>
            <a:endParaRPr kumimoji="1" lang="zh-TW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687E2EBB-63A6-2B37-F967-89173385A0D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990137" y="238008"/>
            <a:ext cx="1908798" cy="464474"/>
          </a:xfrm>
          <a:prstGeom prst="rect">
            <a:avLst/>
          </a:prstGeom>
        </p:spPr>
      </p:pic>
      <p:sp>
        <p:nvSpPr>
          <p:cNvPr id="4" name="Text 0">
            <a:extLst>
              <a:ext uri="{FF2B5EF4-FFF2-40B4-BE49-F238E27FC236}">
                <a16:creationId xmlns:a16="http://schemas.microsoft.com/office/drawing/2014/main" id="{B46A1028-98DB-BB51-3E4A-856A1E5CD947}"/>
              </a:ext>
            </a:extLst>
          </p:cNvPr>
          <p:cNvSpPr/>
          <p:nvPr userDrawn="1"/>
        </p:nvSpPr>
        <p:spPr>
          <a:xfrm>
            <a:off x="331152" y="6431318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zh-TW" sz="1000" dirty="0">
                <a:solidFill>
                  <a:srgbClr val="0092E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Hon Hai Technology Group  |  © 2026 Visionbay.ai Co., Ltd. All rights reserved.</a:t>
            </a:r>
          </a:p>
        </p:txBody>
      </p:sp>
      <p:sp>
        <p:nvSpPr>
          <p:cNvPr id="2" name="Holder 6">
            <a:extLst>
              <a:ext uri="{FF2B5EF4-FFF2-40B4-BE49-F238E27FC236}">
                <a16:creationId xmlns:a16="http://schemas.microsoft.com/office/drawing/2014/main" id="{547036A1-F514-309C-9064-548159681765}"/>
              </a:ext>
            </a:extLst>
          </p:cNvPr>
          <p:cNvSpPr txBox="1">
            <a:spLocks/>
          </p:cNvSpPr>
          <p:nvPr userDrawn="1"/>
        </p:nvSpPr>
        <p:spPr>
          <a:xfrm>
            <a:off x="10556571" y="6502822"/>
            <a:ext cx="726439" cy="169277"/>
          </a:xfrm>
          <a:prstGeom prst="rect">
            <a:avLst/>
          </a:prstGeom>
          <a:noFill/>
          <a:ln/>
        </p:spPr>
        <p:txBody>
          <a:bodyPr wrap="square" rtlCol="0" anchor="ctr"/>
          <a:lstStyle>
            <a:lvl1pPr marL="0" algn="l" defTabSz="914400" rtl="0" eaLnBrk="1" latinLnBrk="0" hangingPunct="1">
              <a:defRPr lang="en-US" altLang="zh-TW" sz="1000" kern="1200" smtClean="0">
                <a:solidFill>
                  <a:srgbClr val="636E72"/>
                </a:solidFill>
                <a:latin typeface="Outfit" pitchFamily="34" charset="0"/>
                <a:ea typeface="Outfit" pitchFamily="34" charset="-122"/>
                <a:cs typeface="Outfit" pitchFamily="34" charset="-12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lang="en-US" altLang="zh-TW" sz="1100" smtClean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zh-TW" altLang="en-US" sz="1100" dirty="0">
                <a:solidFill>
                  <a:srgbClr val="1473E5"/>
                </a:solidFill>
                <a:latin typeface="Calibri" panose="020F0502020204030204" pitchFamily="34" charset="0"/>
                <a:ea typeface="Microsoft JhengHei UI" panose="020B0604030504040204" pitchFamily="34" charset="-120"/>
                <a:cs typeface="Calibri" panose="020F0502020204030204" pitchFamily="34" charset="0"/>
              </a:rPr>
              <a:t> </a:t>
            </a:r>
            <a:r>
              <a:rPr lang="en-US" altLang="zh-TW" sz="11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zh-TW" altLang="en-US" sz="1100" dirty="0">
              <a:solidFill>
                <a:srgbClr val="1473E5"/>
              </a:solidFill>
              <a:latin typeface="Calibri" panose="020F0502020204030204" pitchFamily="34" charset="0"/>
              <a:ea typeface="Microsoft JhengHei UI" panose="020B0604030504040204" pitchFamily="34" charset="-120"/>
              <a:cs typeface="Calibri" panose="020F0502020204030204" pitchFamily="34" charset="0"/>
            </a:endParaRPr>
          </a:p>
        </p:txBody>
      </p:sp>
      <p:sp>
        <p:nvSpPr>
          <p:cNvPr id="3" name="頁尾版面配置區 4">
            <a:extLst>
              <a:ext uri="{FF2B5EF4-FFF2-40B4-BE49-F238E27FC236}">
                <a16:creationId xmlns:a16="http://schemas.microsoft.com/office/drawing/2014/main" id="{9CD2EBA6-55C3-9A6A-BE7F-AF39EEEF4A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130323" y="6502860"/>
            <a:ext cx="487680" cy="169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altLang="zh-TW" sz="1100" kern="12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TW" dirty="0"/>
              <a:t>23</a:t>
            </a:r>
            <a:endParaRPr lang="zh-TW" altLang="en-US" dirty="0"/>
          </a:p>
        </p:txBody>
      </p:sp>
      <p:sp>
        <p:nvSpPr>
          <p:cNvPr id="5" name="Rectangle 49">
            <a:extLst>
              <a:ext uri="{FF2B5EF4-FFF2-40B4-BE49-F238E27FC236}">
                <a16:creationId xmlns:a16="http://schemas.microsoft.com/office/drawing/2014/main" id="{4615CF14-ADEF-B639-79FB-3490744B832E}"/>
              </a:ext>
            </a:extLst>
          </p:cNvPr>
          <p:cNvSpPr/>
          <p:nvPr userDrawn="1"/>
        </p:nvSpPr>
        <p:spPr>
          <a:xfrm>
            <a:off x="426710" y="1052569"/>
            <a:ext cx="2231136" cy="54864"/>
          </a:xfrm>
          <a:prstGeom prst="rect">
            <a:avLst/>
          </a:prstGeom>
          <a:gradFill rotWithShape="1">
            <a:gsLst>
              <a:gs pos="0">
                <a:srgbClr val="A9791C"/>
              </a:gs>
              <a:gs pos="20000">
                <a:srgbClr val="C89A2A"/>
              </a:gs>
              <a:gs pos="50000">
                <a:srgbClr val="E6BF26"/>
              </a:gs>
              <a:gs pos="80000">
                <a:srgbClr val="F2D36B"/>
              </a:gs>
              <a:gs pos="100000">
                <a:srgbClr val="FFF1B0"/>
              </a:gs>
            </a:gsLst>
            <a:lin ang="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2027182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60FF6100-23BE-2100-1AC3-6767B48EF350}"/>
              </a:ext>
            </a:extLst>
          </p:cNvPr>
          <p:cNvPicPr>
            <a:picLocks noChangeAspect="1"/>
          </p:cNvPicPr>
          <p:nvPr userDrawn="1"/>
        </p:nvPicPr>
        <p:blipFill>
          <a:blip r:embed="rId22">
            <a:alphaModFix amt="70000"/>
          </a:blip>
          <a:srcRect r="4465" b="750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D2747F3-D8B4-75E3-1A18-F35C120D1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3825" y="365125"/>
            <a:ext cx="1118483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TW" altLang="en-US" dirty="0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12AD923-AD3F-23C0-EA42-3A57D31E3A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3825" y="1825625"/>
            <a:ext cx="1118483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TW" altLang="en-US" dirty="0"/>
              <a:t>按一下以編輯母片文字樣式</a:t>
            </a:r>
          </a:p>
          <a:p>
            <a:pPr lvl="1"/>
            <a:r>
              <a:rPr kumimoji="1" lang="zh-TW" altLang="en-US" dirty="0"/>
              <a:t>第二層</a:t>
            </a:r>
          </a:p>
          <a:p>
            <a:pPr lvl="2"/>
            <a:r>
              <a:rPr kumimoji="1" lang="zh-TW" altLang="en-US" dirty="0"/>
              <a:t>第三層</a:t>
            </a:r>
          </a:p>
          <a:p>
            <a:pPr lvl="3"/>
            <a:r>
              <a:rPr kumimoji="1" lang="zh-TW" altLang="en-US" dirty="0"/>
              <a:t>第四層</a:t>
            </a:r>
          </a:p>
          <a:p>
            <a:pPr lvl="4"/>
            <a:r>
              <a:rPr kumimoji="1" lang="zh-TW" altLang="en-US" dirty="0"/>
              <a:t>第五層</a:t>
            </a:r>
          </a:p>
        </p:txBody>
      </p:sp>
      <p:sp>
        <p:nvSpPr>
          <p:cNvPr id="10" name="Text 0">
            <a:extLst>
              <a:ext uri="{FF2B5EF4-FFF2-40B4-BE49-F238E27FC236}">
                <a16:creationId xmlns:a16="http://schemas.microsoft.com/office/drawing/2014/main" id="{AB09C51A-A3FA-6273-C903-C09D4B72F125}"/>
              </a:ext>
            </a:extLst>
          </p:cNvPr>
          <p:cNvSpPr/>
          <p:nvPr userDrawn="1"/>
        </p:nvSpPr>
        <p:spPr>
          <a:xfrm>
            <a:off x="331152" y="6431318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0092E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Hon Hai Technology Group  |  © 2026 Visionbay.ai Co., Ltd. All rights reserved.</a:t>
            </a:r>
          </a:p>
        </p:txBody>
      </p:sp>
      <p:sp>
        <p:nvSpPr>
          <p:cNvPr id="11" name="Holder 6">
            <a:extLst>
              <a:ext uri="{FF2B5EF4-FFF2-40B4-BE49-F238E27FC236}">
                <a16:creationId xmlns:a16="http://schemas.microsoft.com/office/drawing/2014/main" id="{2DD5D07A-049F-325F-4943-0D25B75847E2}"/>
              </a:ext>
            </a:extLst>
          </p:cNvPr>
          <p:cNvSpPr txBox="1">
            <a:spLocks/>
          </p:cNvSpPr>
          <p:nvPr userDrawn="1"/>
        </p:nvSpPr>
        <p:spPr>
          <a:xfrm>
            <a:off x="10556571" y="6502822"/>
            <a:ext cx="726439" cy="169277"/>
          </a:xfrm>
          <a:prstGeom prst="rect">
            <a:avLst/>
          </a:prstGeom>
          <a:noFill/>
          <a:ln/>
        </p:spPr>
        <p:txBody>
          <a:bodyPr wrap="square" rtlCol="0" anchor="ctr"/>
          <a:lstStyle>
            <a:lvl1pPr marL="0" algn="l" defTabSz="914400" rtl="0" eaLnBrk="1" latinLnBrk="0" hangingPunct="1">
              <a:defRPr lang="en-US" altLang="zh-TW" sz="1000" kern="1200" smtClean="0">
                <a:solidFill>
                  <a:srgbClr val="636E72"/>
                </a:solidFill>
                <a:latin typeface="Outfit" pitchFamily="34" charset="0"/>
                <a:ea typeface="Outfit" pitchFamily="34" charset="-122"/>
                <a:cs typeface="Outfit" pitchFamily="34" charset="-12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lang="en-US" altLang="zh-TW" sz="110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zh-TW" altLang="en-US" sz="1100" dirty="0">
                <a:solidFill>
                  <a:schemeClr val="bg1"/>
                </a:solidFill>
                <a:latin typeface="Calibri" panose="020F0502020204030204" pitchFamily="34" charset="0"/>
                <a:ea typeface="Microsoft JhengHei UI" panose="020B0604030504040204" pitchFamily="34" charset="-120"/>
                <a:cs typeface="Calibri" panose="020F0502020204030204" pitchFamily="34" charset="0"/>
              </a:rPr>
              <a:t> </a:t>
            </a:r>
            <a:r>
              <a:rPr lang="en-US" altLang="zh-TW" sz="11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zh-TW" altLang="en-US" sz="1100" dirty="0">
              <a:solidFill>
                <a:schemeClr val="bg1"/>
              </a:solidFill>
              <a:latin typeface="Calibri" panose="020F0502020204030204" pitchFamily="34" charset="0"/>
              <a:ea typeface="Microsoft JhengHei UI" panose="020B0604030504040204" pitchFamily="34" charset="-120"/>
              <a:cs typeface="Calibri" panose="020F0502020204030204" pitchFamily="34" charset="0"/>
            </a:endParaRPr>
          </a:p>
        </p:txBody>
      </p:sp>
      <p:sp>
        <p:nvSpPr>
          <p:cNvPr id="4" name="頁尾版面配置區 4">
            <a:extLst>
              <a:ext uri="{FF2B5EF4-FFF2-40B4-BE49-F238E27FC236}">
                <a16:creationId xmlns:a16="http://schemas.microsoft.com/office/drawing/2014/main" id="{9A0B233A-0983-A25A-617C-A3CAEEB858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130323" y="6502860"/>
            <a:ext cx="487680" cy="169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altLang="zh-TW" sz="1100" kern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TW" dirty="0"/>
              <a:t>16</a:t>
            </a:r>
            <a:endParaRPr lang="zh-TW" altLang="en-US" sz="1100" kern="1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67A5FF90-CEBD-041D-7697-34836177798F}"/>
              </a:ext>
            </a:extLst>
          </p:cNvPr>
          <p:cNvPicPr>
            <a:picLocks noChangeAspect="1"/>
          </p:cNvPicPr>
          <p:nvPr userDrawn="1"/>
        </p:nvPicPr>
        <p:blipFill>
          <a:blip r:embed="rId23"/>
          <a:stretch>
            <a:fillRect/>
          </a:stretch>
        </p:blipFill>
        <p:spPr>
          <a:xfrm>
            <a:off x="9990137" y="238008"/>
            <a:ext cx="1908798" cy="464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281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5" r:id="rId2"/>
    <p:sldLayoutId id="2147483672" r:id="rId3"/>
    <p:sldLayoutId id="2147483651" r:id="rId4"/>
    <p:sldLayoutId id="2147483660" r:id="rId5"/>
    <p:sldLayoutId id="2147483673" r:id="rId6"/>
    <p:sldLayoutId id="2147483668" r:id="rId7"/>
    <p:sldLayoutId id="2147483670" r:id="rId8"/>
    <p:sldLayoutId id="2147483661" r:id="rId9"/>
    <p:sldLayoutId id="2147483674" r:id="rId10"/>
    <p:sldLayoutId id="2147483662" r:id="rId11"/>
    <p:sldLayoutId id="2147483664" r:id="rId12"/>
    <p:sldLayoutId id="2147483650" r:id="rId13"/>
    <p:sldLayoutId id="2147483671" r:id="rId14"/>
    <p:sldLayoutId id="2147483665" r:id="rId15"/>
    <p:sldLayoutId id="2147483652" r:id="rId16"/>
    <p:sldLayoutId id="2147483656" r:id="rId17"/>
    <p:sldLayoutId id="2147483657" r:id="rId18"/>
    <p:sldLayoutId id="2147483658" r:id="rId19"/>
    <p:sldLayoutId id="2147483659" r:id="rId20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spc="-150">
          <a:solidFill>
            <a:srgbClr val="111111"/>
          </a:solidFill>
          <a:latin typeface="Microsoft JhengHei UI" panose="020B0604030504040204" pitchFamily="34" charset="-120"/>
          <a:ea typeface="Microsoft JhengHei UI" panose="020B0604030504040204" pitchFamily="34" charset="-12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i="0" kern="1200" spc="-150">
          <a:solidFill>
            <a:srgbClr val="111111"/>
          </a:solidFill>
          <a:latin typeface="Microsoft JhengHei UI" panose="020B0604030504040204" pitchFamily="34" charset="-120"/>
          <a:ea typeface="Microsoft JhengHei UI" panose="020B0604030504040204" pitchFamily="34" charset="-12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1" i="0" kern="1200" spc="-150">
          <a:solidFill>
            <a:srgbClr val="111111"/>
          </a:solidFill>
          <a:latin typeface="Microsoft JhengHei UI" panose="020B0604030504040204" pitchFamily="34" charset="-120"/>
          <a:ea typeface="Microsoft JhengHei UI" panose="020B0604030504040204" pitchFamily="34" charset="-12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1" i="0" kern="1200" spc="-150">
          <a:solidFill>
            <a:srgbClr val="111111"/>
          </a:solidFill>
          <a:latin typeface="Microsoft JhengHei UI" panose="020B0604030504040204" pitchFamily="34" charset="-120"/>
          <a:ea typeface="Microsoft JhengHei UI" panose="020B0604030504040204" pitchFamily="34" charset="-12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1" i="0" kern="1200" spc="-150">
          <a:solidFill>
            <a:srgbClr val="111111"/>
          </a:solidFill>
          <a:latin typeface="Microsoft JhengHei UI" panose="020B0604030504040204" pitchFamily="34" charset="-120"/>
          <a:ea typeface="Microsoft JhengHei UI" panose="020B0604030504040204" pitchFamily="34" charset="-12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1" i="0" kern="1200" spc="-150">
          <a:solidFill>
            <a:srgbClr val="111111"/>
          </a:solidFill>
          <a:latin typeface="Microsoft JhengHei UI" panose="020B0604030504040204" pitchFamily="34" charset="-120"/>
          <a:ea typeface="Microsoft JhengHei UI" panose="020B0604030504040204" pitchFamily="34" charset="-12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F2663BE-4806-6D67-7F09-27C2E16F5E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>
                <a:solidFill>
                  <a:srgbClr val="2F2F36"/>
                </a:solidFill>
                <a:ea typeface="Calibri" pitchFamily="34" charset="-122"/>
                <a:cs typeface="Calibri" pitchFamily="34" charset="-120"/>
              </a:rPr>
              <a:t>Standard Data Table</a:t>
            </a:r>
            <a:endParaRPr lang="zh-TW" altLang="en-US" dirty="0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2032BA2B-FD43-2111-00F1-43415976E5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kumimoji="1" lang="en-US" altLang="zh-TW" dirty="0"/>
              <a:t>3</a:t>
            </a:r>
            <a:endParaRPr kumimoji="1" lang="zh-TW" altLang="en-US" dirty="0"/>
          </a:p>
        </p:txBody>
      </p:sp>
      <p:sp>
        <p:nvSpPr>
          <p:cNvPr id="4" name="TextBox 2">
            <a:extLst>
              <a:ext uri="{FF2B5EF4-FFF2-40B4-BE49-F238E27FC236}">
                <a16:creationId xmlns:a16="http://schemas.microsoft.com/office/drawing/2014/main" id="{E269E1DB-E9E1-4DB4-787B-78C7529161D8}"/>
              </a:ext>
            </a:extLst>
          </p:cNvPr>
          <p:cNvSpPr txBox="1"/>
          <p:nvPr/>
        </p:nvSpPr>
        <p:spPr>
          <a:xfrm>
            <a:off x="460800" y="1170432"/>
            <a:ext cx="9966960" cy="24622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en-US" altLang="zh-TW" sz="160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Core layout for structured comparison and data reporting.</a:t>
            </a:r>
            <a:endParaRPr lang="en-US" altLang="zh-TW" sz="1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Shape 3">
            <a:extLst>
              <a:ext uri="{FF2B5EF4-FFF2-40B4-BE49-F238E27FC236}">
                <a16:creationId xmlns:a16="http://schemas.microsoft.com/office/drawing/2014/main" id="{10CD212A-9C87-9ACB-DB25-CBAE1526F6E8}"/>
              </a:ext>
            </a:extLst>
          </p:cNvPr>
          <p:cNvSpPr/>
          <p:nvPr/>
        </p:nvSpPr>
        <p:spPr>
          <a:xfrm>
            <a:off x="1637969" y="1897142"/>
            <a:ext cx="8412480" cy="3611880"/>
          </a:xfrm>
          <a:prstGeom prst="roundRect">
            <a:avLst>
              <a:gd name="adj" fmla="val 2532"/>
            </a:avLst>
          </a:prstGeom>
          <a:noFill/>
          <a:ln w="19050">
            <a:solidFill>
              <a:srgbClr val="DCE5F0"/>
            </a:solidFill>
            <a:prstDash val="solid"/>
          </a:ln>
          <a:effectLst>
            <a:outerShdw blurRad="101600" dist="25400" dir="8100000" algn="bl" rotWithShape="0">
              <a:srgbClr val="1473E5">
                <a:alpha val="7000"/>
              </a:srgbClr>
            </a:outerShdw>
          </a:effectLst>
        </p:spPr>
        <p:txBody>
          <a:bodyPr/>
          <a:lstStyle/>
          <a:p>
            <a:endParaRPr lang="zh-TW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Shape 5">
            <a:extLst>
              <a:ext uri="{FF2B5EF4-FFF2-40B4-BE49-F238E27FC236}">
                <a16:creationId xmlns:a16="http://schemas.microsoft.com/office/drawing/2014/main" id="{CA5A8627-7126-A4AE-2FE8-62111C0537A7}"/>
              </a:ext>
            </a:extLst>
          </p:cNvPr>
          <p:cNvSpPr/>
          <p:nvPr/>
        </p:nvSpPr>
        <p:spPr>
          <a:xfrm>
            <a:off x="1637969" y="1897142"/>
            <a:ext cx="8412480" cy="502920"/>
          </a:xfrm>
          <a:prstGeom prst="roundRect">
            <a:avLst>
              <a:gd name="adj" fmla="val 18182"/>
            </a:avLst>
          </a:prstGeom>
          <a:solidFill>
            <a:srgbClr val="1473E5"/>
          </a:solidFill>
          <a:ln w="12700">
            <a:solidFill>
              <a:srgbClr val="1473E5"/>
            </a:solidFill>
            <a:prstDash val="solid"/>
          </a:ln>
        </p:spPr>
        <p:txBody>
          <a:bodyPr/>
          <a:lstStyle/>
          <a:p>
            <a:endParaRPr lang="zh-TW" altLang="en-US">
              <a:latin typeface="+mj-lt"/>
            </a:endParaRPr>
          </a:p>
        </p:txBody>
      </p:sp>
      <p:sp>
        <p:nvSpPr>
          <p:cNvPr id="7" name="Text 7">
            <a:extLst>
              <a:ext uri="{FF2B5EF4-FFF2-40B4-BE49-F238E27FC236}">
                <a16:creationId xmlns:a16="http://schemas.microsoft.com/office/drawing/2014/main" id="{D1DBFAC8-11CD-3890-1C44-B5AEE2B38692}"/>
              </a:ext>
            </a:extLst>
          </p:cNvPr>
          <p:cNvSpPr/>
          <p:nvPr/>
        </p:nvSpPr>
        <p:spPr>
          <a:xfrm>
            <a:off x="1775129" y="1915430"/>
            <a:ext cx="219456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Product / Service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 8">
            <a:extLst>
              <a:ext uri="{FF2B5EF4-FFF2-40B4-BE49-F238E27FC236}">
                <a16:creationId xmlns:a16="http://schemas.microsoft.com/office/drawing/2014/main" id="{BDC6399A-9D70-A319-8710-AFF14B343D02}"/>
              </a:ext>
            </a:extLst>
          </p:cNvPr>
          <p:cNvSpPr/>
          <p:nvPr/>
        </p:nvSpPr>
        <p:spPr>
          <a:xfrm>
            <a:off x="3969689" y="1915430"/>
            <a:ext cx="155448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Category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 9">
            <a:extLst>
              <a:ext uri="{FF2B5EF4-FFF2-40B4-BE49-F238E27FC236}">
                <a16:creationId xmlns:a16="http://schemas.microsoft.com/office/drawing/2014/main" id="{BC7F98C2-B4C8-2DFF-91C7-18A930036B41}"/>
              </a:ext>
            </a:extLst>
          </p:cNvPr>
          <p:cNvSpPr/>
          <p:nvPr/>
        </p:nvSpPr>
        <p:spPr>
          <a:xfrm>
            <a:off x="5524169" y="1915430"/>
            <a:ext cx="146304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Q1 Revenue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 10">
            <a:extLst>
              <a:ext uri="{FF2B5EF4-FFF2-40B4-BE49-F238E27FC236}">
                <a16:creationId xmlns:a16="http://schemas.microsoft.com/office/drawing/2014/main" id="{B890FA60-B35B-C9D0-BF2F-532D19CF502A}"/>
              </a:ext>
            </a:extLst>
          </p:cNvPr>
          <p:cNvSpPr/>
          <p:nvPr/>
        </p:nvSpPr>
        <p:spPr>
          <a:xfrm>
            <a:off x="6987209" y="1915430"/>
            <a:ext cx="146304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Q2 Revenue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Text 11">
            <a:extLst>
              <a:ext uri="{FF2B5EF4-FFF2-40B4-BE49-F238E27FC236}">
                <a16:creationId xmlns:a16="http://schemas.microsoft.com/office/drawing/2014/main" id="{EFAA3E7A-AD3C-BC0A-FE86-EAE1C3C7DE6D}"/>
              </a:ext>
            </a:extLst>
          </p:cNvPr>
          <p:cNvSpPr/>
          <p:nvPr/>
        </p:nvSpPr>
        <p:spPr>
          <a:xfrm>
            <a:off x="8450249" y="1915430"/>
            <a:ext cx="84836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Growth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ext 12">
            <a:extLst>
              <a:ext uri="{FF2B5EF4-FFF2-40B4-BE49-F238E27FC236}">
                <a16:creationId xmlns:a16="http://schemas.microsoft.com/office/drawing/2014/main" id="{77A6B97E-9803-32B8-66C7-58604A16B0B5}"/>
              </a:ext>
            </a:extLst>
          </p:cNvPr>
          <p:cNvSpPr/>
          <p:nvPr/>
        </p:nvSpPr>
        <p:spPr>
          <a:xfrm>
            <a:off x="9435548" y="1915430"/>
            <a:ext cx="523461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Status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Text 14">
            <a:extLst>
              <a:ext uri="{FF2B5EF4-FFF2-40B4-BE49-F238E27FC236}">
                <a16:creationId xmlns:a16="http://schemas.microsoft.com/office/drawing/2014/main" id="{A6F9CA92-F961-E2B2-28E9-94574CAA21FA}"/>
              </a:ext>
            </a:extLst>
          </p:cNvPr>
          <p:cNvSpPr/>
          <p:nvPr/>
        </p:nvSpPr>
        <p:spPr>
          <a:xfrm>
            <a:off x="1775129" y="2434476"/>
            <a:ext cx="219456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2F2F3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Vision Analytics Pro</a:t>
            </a:r>
            <a:endParaRPr lang="en-US" sz="105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Text 15">
            <a:extLst>
              <a:ext uri="{FF2B5EF4-FFF2-40B4-BE49-F238E27FC236}">
                <a16:creationId xmlns:a16="http://schemas.microsoft.com/office/drawing/2014/main" id="{A64E5786-219A-F8EE-698B-D72A180EDCF1}"/>
              </a:ext>
            </a:extLst>
          </p:cNvPr>
          <p:cNvSpPr/>
          <p:nvPr/>
        </p:nvSpPr>
        <p:spPr>
          <a:xfrm>
            <a:off x="3969689" y="2434476"/>
            <a:ext cx="155448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SaaS</a:t>
            </a:r>
            <a:endParaRPr lang="en-US" sz="1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 16">
            <a:extLst>
              <a:ext uri="{FF2B5EF4-FFF2-40B4-BE49-F238E27FC236}">
                <a16:creationId xmlns:a16="http://schemas.microsoft.com/office/drawing/2014/main" id="{7835072D-8929-816B-2A30-C83F9BAE664A}"/>
              </a:ext>
            </a:extLst>
          </p:cNvPr>
          <p:cNvSpPr/>
          <p:nvPr/>
        </p:nvSpPr>
        <p:spPr>
          <a:xfrm>
            <a:off x="5524169" y="2434476"/>
            <a:ext cx="146304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$1,240,000</a:t>
            </a:r>
            <a:endParaRPr lang="en-US" sz="1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Text 17">
            <a:extLst>
              <a:ext uri="{FF2B5EF4-FFF2-40B4-BE49-F238E27FC236}">
                <a16:creationId xmlns:a16="http://schemas.microsoft.com/office/drawing/2014/main" id="{820CAD27-EE8E-99FD-941B-0423DB7381D2}"/>
              </a:ext>
            </a:extLst>
          </p:cNvPr>
          <p:cNvSpPr/>
          <p:nvPr/>
        </p:nvSpPr>
        <p:spPr>
          <a:xfrm>
            <a:off x="6987209" y="2434476"/>
            <a:ext cx="146304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$1,580,000</a:t>
            </a:r>
            <a:endParaRPr lang="en-US" sz="1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Text 18">
            <a:extLst>
              <a:ext uri="{FF2B5EF4-FFF2-40B4-BE49-F238E27FC236}">
                <a16:creationId xmlns:a16="http://schemas.microsoft.com/office/drawing/2014/main" id="{65E39802-6231-1D8E-E73D-7034E7F47894}"/>
              </a:ext>
            </a:extLst>
          </p:cNvPr>
          <p:cNvSpPr/>
          <p:nvPr/>
        </p:nvSpPr>
        <p:spPr>
          <a:xfrm>
            <a:off x="8450249" y="2434476"/>
            <a:ext cx="109728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+27.4%</a:t>
            </a:r>
            <a:endParaRPr lang="en-US" sz="1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Text 19">
            <a:extLst>
              <a:ext uri="{FF2B5EF4-FFF2-40B4-BE49-F238E27FC236}">
                <a16:creationId xmlns:a16="http://schemas.microsoft.com/office/drawing/2014/main" id="{7AFBEE97-8909-4EB7-B05A-06AA768230BE}"/>
              </a:ext>
            </a:extLst>
          </p:cNvPr>
          <p:cNvSpPr/>
          <p:nvPr/>
        </p:nvSpPr>
        <p:spPr>
          <a:xfrm>
            <a:off x="9437098" y="2434476"/>
            <a:ext cx="4114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0092E6"/>
                </a:solidFill>
                <a:latin typeface="Calibr"/>
                <a:ea typeface="Calibri" pitchFamily="34" charset="-122"/>
                <a:cs typeface="Calibri" pitchFamily="34" charset="-120"/>
              </a:rPr>
              <a:t>●</a:t>
            </a:r>
            <a:endParaRPr lang="en-US" sz="1400" dirty="0">
              <a:latin typeface="Calibr"/>
            </a:endParaRPr>
          </a:p>
        </p:txBody>
      </p:sp>
      <p:sp>
        <p:nvSpPr>
          <p:cNvPr id="19" name="Shape 20">
            <a:extLst>
              <a:ext uri="{FF2B5EF4-FFF2-40B4-BE49-F238E27FC236}">
                <a16:creationId xmlns:a16="http://schemas.microsoft.com/office/drawing/2014/main" id="{2D984536-C413-9CB0-8686-7C131DBED2EB}"/>
              </a:ext>
            </a:extLst>
          </p:cNvPr>
          <p:cNvSpPr/>
          <p:nvPr/>
        </p:nvSpPr>
        <p:spPr>
          <a:xfrm>
            <a:off x="1651077" y="2866406"/>
            <a:ext cx="8388000" cy="566928"/>
          </a:xfrm>
          <a:prstGeom prst="rect">
            <a:avLst/>
          </a:prstGeom>
          <a:solidFill>
            <a:srgbClr val="F0F5FC"/>
          </a:solidFill>
          <a:ln w="12700">
            <a:solidFill>
              <a:srgbClr val="F0F5FC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"/>
            </a:endParaRPr>
          </a:p>
        </p:txBody>
      </p:sp>
      <p:sp>
        <p:nvSpPr>
          <p:cNvPr id="20" name="Text 22">
            <a:extLst>
              <a:ext uri="{FF2B5EF4-FFF2-40B4-BE49-F238E27FC236}">
                <a16:creationId xmlns:a16="http://schemas.microsoft.com/office/drawing/2014/main" id="{8DDC8007-66AC-A3F0-FC16-5F3D9A3CAFBA}"/>
              </a:ext>
            </a:extLst>
          </p:cNvPr>
          <p:cNvSpPr/>
          <p:nvPr/>
        </p:nvSpPr>
        <p:spPr>
          <a:xfrm>
            <a:off x="1775129" y="2939558"/>
            <a:ext cx="219456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2F2F36"/>
                </a:solidFill>
                <a:latin typeface="Calibr"/>
                <a:ea typeface="Calibri" pitchFamily="34" charset="-122"/>
                <a:cs typeface="Calibri" pitchFamily="34" charset="-120"/>
              </a:rPr>
              <a:t>Edge Connector Suite</a:t>
            </a:r>
            <a:endParaRPr lang="en-US" sz="1050" dirty="0">
              <a:latin typeface="Calibr"/>
            </a:endParaRPr>
          </a:p>
        </p:txBody>
      </p:sp>
      <p:sp>
        <p:nvSpPr>
          <p:cNvPr id="21" name="Text 23">
            <a:extLst>
              <a:ext uri="{FF2B5EF4-FFF2-40B4-BE49-F238E27FC236}">
                <a16:creationId xmlns:a16="http://schemas.microsoft.com/office/drawing/2014/main" id="{98AD9F17-9444-DCD9-1AF1-79416969325E}"/>
              </a:ext>
            </a:extLst>
          </p:cNvPr>
          <p:cNvSpPr/>
          <p:nvPr/>
        </p:nvSpPr>
        <p:spPr>
          <a:xfrm>
            <a:off x="3969689" y="2939558"/>
            <a:ext cx="155448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6A7B8C"/>
                </a:solidFill>
                <a:latin typeface="Calibr"/>
                <a:ea typeface="Calibri" pitchFamily="34" charset="-122"/>
                <a:cs typeface="Calibri" pitchFamily="34" charset="-120"/>
              </a:rPr>
              <a:t>Hardware</a:t>
            </a:r>
            <a:endParaRPr lang="en-US" sz="1000" dirty="0">
              <a:latin typeface="Calibr"/>
            </a:endParaRPr>
          </a:p>
        </p:txBody>
      </p:sp>
      <p:sp>
        <p:nvSpPr>
          <p:cNvPr id="22" name="Text 24">
            <a:extLst>
              <a:ext uri="{FF2B5EF4-FFF2-40B4-BE49-F238E27FC236}">
                <a16:creationId xmlns:a16="http://schemas.microsoft.com/office/drawing/2014/main" id="{7E9E0E38-B4EA-BC74-0AF0-02DF0A9C1F44}"/>
              </a:ext>
            </a:extLst>
          </p:cNvPr>
          <p:cNvSpPr/>
          <p:nvPr/>
        </p:nvSpPr>
        <p:spPr>
          <a:xfrm>
            <a:off x="5524169" y="2939558"/>
            <a:ext cx="146304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6A7B8C"/>
                </a:solidFill>
                <a:latin typeface="Calibr"/>
                <a:ea typeface="Calibri" pitchFamily="34" charset="-122"/>
                <a:cs typeface="Calibri" pitchFamily="34" charset="-120"/>
              </a:rPr>
              <a:t>$  820,500</a:t>
            </a:r>
            <a:endParaRPr lang="en-US" sz="1000" dirty="0">
              <a:latin typeface="Calibr"/>
            </a:endParaRPr>
          </a:p>
        </p:txBody>
      </p:sp>
      <p:sp>
        <p:nvSpPr>
          <p:cNvPr id="23" name="Text 25">
            <a:extLst>
              <a:ext uri="{FF2B5EF4-FFF2-40B4-BE49-F238E27FC236}">
                <a16:creationId xmlns:a16="http://schemas.microsoft.com/office/drawing/2014/main" id="{8CACD588-E965-B99E-F42C-B2A30D131E26}"/>
              </a:ext>
            </a:extLst>
          </p:cNvPr>
          <p:cNvSpPr/>
          <p:nvPr/>
        </p:nvSpPr>
        <p:spPr>
          <a:xfrm>
            <a:off x="6987209" y="2939558"/>
            <a:ext cx="146304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6A7B8C"/>
                </a:solidFill>
                <a:latin typeface="Calibr"/>
                <a:ea typeface="Calibri" pitchFamily="34" charset="-122"/>
                <a:cs typeface="Calibri" pitchFamily="34" charset="-120"/>
              </a:rPr>
              <a:t>$  910,200</a:t>
            </a:r>
            <a:endParaRPr lang="en-US" sz="1000" dirty="0">
              <a:latin typeface="Calibr"/>
            </a:endParaRPr>
          </a:p>
        </p:txBody>
      </p:sp>
      <p:sp>
        <p:nvSpPr>
          <p:cNvPr id="24" name="Text 26">
            <a:extLst>
              <a:ext uri="{FF2B5EF4-FFF2-40B4-BE49-F238E27FC236}">
                <a16:creationId xmlns:a16="http://schemas.microsoft.com/office/drawing/2014/main" id="{C49A64CC-C1F2-F97F-C32A-EB6621983145}"/>
              </a:ext>
            </a:extLst>
          </p:cNvPr>
          <p:cNvSpPr/>
          <p:nvPr/>
        </p:nvSpPr>
        <p:spPr>
          <a:xfrm>
            <a:off x="8450249" y="2939558"/>
            <a:ext cx="109728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1473E5"/>
                </a:solidFill>
                <a:latin typeface="Calibr"/>
                <a:ea typeface="Calibri" pitchFamily="34" charset="-122"/>
                <a:cs typeface="Calibri" pitchFamily="34" charset="-120"/>
              </a:rPr>
              <a:t>+10.9%</a:t>
            </a:r>
            <a:endParaRPr lang="en-US" sz="1000" dirty="0">
              <a:latin typeface="Calibr"/>
            </a:endParaRPr>
          </a:p>
        </p:txBody>
      </p:sp>
      <p:sp>
        <p:nvSpPr>
          <p:cNvPr id="25" name="Text 27">
            <a:extLst>
              <a:ext uri="{FF2B5EF4-FFF2-40B4-BE49-F238E27FC236}">
                <a16:creationId xmlns:a16="http://schemas.microsoft.com/office/drawing/2014/main" id="{BE18D8EA-56C6-5F20-C581-7F57C3082F9D}"/>
              </a:ext>
            </a:extLst>
          </p:cNvPr>
          <p:cNvSpPr/>
          <p:nvPr/>
        </p:nvSpPr>
        <p:spPr>
          <a:xfrm>
            <a:off x="9437098" y="2939558"/>
            <a:ext cx="4114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0092E6"/>
                </a:solidFill>
                <a:latin typeface="Calibr"/>
                <a:ea typeface="Calibri" pitchFamily="34" charset="-122"/>
                <a:cs typeface="Calibri" pitchFamily="34" charset="-120"/>
              </a:rPr>
              <a:t>●</a:t>
            </a:r>
            <a:endParaRPr lang="en-US" sz="1400" dirty="0">
              <a:latin typeface="Calibr"/>
            </a:endParaRPr>
          </a:p>
        </p:txBody>
      </p:sp>
      <p:sp>
        <p:nvSpPr>
          <p:cNvPr id="26" name="Text 29">
            <a:extLst>
              <a:ext uri="{FF2B5EF4-FFF2-40B4-BE49-F238E27FC236}">
                <a16:creationId xmlns:a16="http://schemas.microsoft.com/office/drawing/2014/main" id="{F0BC692E-2836-65D5-031D-5EF524123E8A}"/>
              </a:ext>
            </a:extLst>
          </p:cNvPr>
          <p:cNvSpPr/>
          <p:nvPr/>
        </p:nvSpPr>
        <p:spPr>
          <a:xfrm>
            <a:off x="1775129" y="3506486"/>
            <a:ext cx="219456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2F2F36"/>
                </a:solidFill>
                <a:latin typeface="Calibr"/>
                <a:ea typeface="Calibri" pitchFamily="34" charset="-122"/>
                <a:cs typeface="Calibri" pitchFamily="34" charset="-120"/>
              </a:rPr>
              <a:t>DataBridge API</a:t>
            </a:r>
            <a:endParaRPr lang="en-US" sz="1050" dirty="0">
              <a:latin typeface="Calibr"/>
            </a:endParaRPr>
          </a:p>
        </p:txBody>
      </p:sp>
      <p:sp>
        <p:nvSpPr>
          <p:cNvPr id="27" name="Text 30">
            <a:extLst>
              <a:ext uri="{FF2B5EF4-FFF2-40B4-BE49-F238E27FC236}">
                <a16:creationId xmlns:a16="http://schemas.microsoft.com/office/drawing/2014/main" id="{C16311AB-D11B-78C7-18C5-83140B68D7A4}"/>
              </a:ext>
            </a:extLst>
          </p:cNvPr>
          <p:cNvSpPr/>
          <p:nvPr/>
        </p:nvSpPr>
        <p:spPr>
          <a:xfrm>
            <a:off x="3969689" y="3506486"/>
            <a:ext cx="155448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6A7B8C"/>
                </a:solidFill>
                <a:latin typeface="Calibr"/>
                <a:ea typeface="Calibri" pitchFamily="34" charset="-122"/>
                <a:cs typeface="Calibri" pitchFamily="34" charset="-120"/>
              </a:rPr>
              <a:t>Platform</a:t>
            </a:r>
            <a:endParaRPr lang="en-US" sz="1000" dirty="0">
              <a:latin typeface="Calibr"/>
            </a:endParaRPr>
          </a:p>
        </p:txBody>
      </p:sp>
      <p:sp>
        <p:nvSpPr>
          <p:cNvPr id="28" name="Text 31">
            <a:extLst>
              <a:ext uri="{FF2B5EF4-FFF2-40B4-BE49-F238E27FC236}">
                <a16:creationId xmlns:a16="http://schemas.microsoft.com/office/drawing/2014/main" id="{D35453AA-CF02-BA17-9787-226EB97B5053}"/>
              </a:ext>
            </a:extLst>
          </p:cNvPr>
          <p:cNvSpPr/>
          <p:nvPr/>
        </p:nvSpPr>
        <p:spPr>
          <a:xfrm>
            <a:off x="5524169" y="3506486"/>
            <a:ext cx="146304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6A7B8C"/>
                </a:solidFill>
                <a:latin typeface="Calibr"/>
                <a:ea typeface="Calibri" pitchFamily="34" charset="-122"/>
                <a:cs typeface="Calibri" pitchFamily="34" charset="-120"/>
              </a:rPr>
              <a:t>$  640,000</a:t>
            </a:r>
            <a:endParaRPr lang="en-US" sz="1000" dirty="0">
              <a:latin typeface="Calibr"/>
            </a:endParaRPr>
          </a:p>
        </p:txBody>
      </p:sp>
      <p:sp>
        <p:nvSpPr>
          <p:cNvPr id="29" name="Text 32">
            <a:extLst>
              <a:ext uri="{FF2B5EF4-FFF2-40B4-BE49-F238E27FC236}">
                <a16:creationId xmlns:a16="http://schemas.microsoft.com/office/drawing/2014/main" id="{6CBBA74F-554E-6DBC-0A60-3D1B60DA8FD6}"/>
              </a:ext>
            </a:extLst>
          </p:cNvPr>
          <p:cNvSpPr/>
          <p:nvPr/>
        </p:nvSpPr>
        <p:spPr>
          <a:xfrm>
            <a:off x="6987209" y="3506486"/>
            <a:ext cx="146304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6A7B8C"/>
                </a:solidFill>
                <a:latin typeface="Calibr"/>
                <a:ea typeface="Calibri" pitchFamily="34" charset="-122"/>
                <a:cs typeface="Calibri" pitchFamily="34" charset="-120"/>
              </a:rPr>
              <a:t>$  730,000</a:t>
            </a:r>
            <a:endParaRPr lang="en-US" sz="1000" dirty="0">
              <a:latin typeface="Calibr"/>
            </a:endParaRPr>
          </a:p>
        </p:txBody>
      </p:sp>
      <p:sp>
        <p:nvSpPr>
          <p:cNvPr id="30" name="Text 33">
            <a:extLst>
              <a:ext uri="{FF2B5EF4-FFF2-40B4-BE49-F238E27FC236}">
                <a16:creationId xmlns:a16="http://schemas.microsoft.com/office/drawing/2014/main" id="{10184FF2-72FF-6B11-F54D-703CD70C0A95}"/>
              </a:ext>
            </a:extLst>
          </p:cNvPr>
          <p:cNvSpPr/>
          <p:nvPr/>
        </p:nvSpPr>
        <p:spPr>
          <a:xfrm>
            <a:off x="8450249" y="3506486"/>
            <a:ext cx="109728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1473E5"/>
                </a:solidFill>
                <a:latin typeface="Calibr"/>
                <a:ea typeface="Calibri" pitchFamily="34" charset="-122"/>
                <a:cs typeface="Calibri" pitchFamily="34" charset="-120"/>
              </a:rPr>
              <a:t>+14.1%</a:t>
            </a:r>
            <a:endParaRPr lang="en-US" sz="1000" dirty="0">
              <a:latin typeface="Calibr"/>
            </a:endParaRPr>
          </a:p>
        </p:txBody>
      </p:sp>
      <p:sp>
        <p:nvSpPr>
          <p:cNvPr id="31" name="Text 34">
            <a:extLst>
              <a:ext uri="{FF2B5EF4-FFF2-40B4-BE49-F238E27FC236}">
                <a16:creationId xmlns:a16="http://schemas.microsoft.com/office/drawing/2014/main" id="{6E6488A7-0D63-CC35-668C-FE16C7F512B3}"/>
              </a:ext>
            </a:extLst>
          </p:cNvPr>
          <p:cNvSpPr/>
          <p:nvPr/>
        </p:nvSpPr>
        <p:spPr>
          <a:xfrm>
            <a:off x="9437098" y="3506486"/>
            <a:ext cx="4114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0092E6"/>
                </a:solidFill>
                <a:latin typeface="Calibr"/>
                <a:ea typeface="Calibri" pitchFamily="34" charset="-122"/>
                <a:cs typeface="Calibri" pitchFamily="34" charset="-120"/>
              </a:rPr>
              <a:t>●</a:t>
            </a:r>
            <a:endParaRPr lang="en-US" sz="1400" dirty="0">
              <a:latin typeface="Calibr"/>
            </a:endParaRPr>
          </a:p>
        </p:txBody>
      </p:sp>
      <p:sp>
        <p:nvSpPr>
          <p:cNvPr id="32" name="Shape 35">
            <a:extLst>
              <a:ext uri="{FF2B5EF4-FFF2-40B4-BE49-F238E27FC236}">
                <a16:creationId xmlns:a16="http://schemas.microsoft.com/office/drawing/2014/main" id="{58AC0C06-BAAA-7F3B-07B6-F52B8CE66B3E}"/>
              </a:ext>
            </a:extLst>
          </p:cNvPr>
          <p:cNvSpPr/>
          <p:nvPr/>
        </p:nvSpPr>
        <p:spPr>
          <a:xfrm>
            <a:off x="1651077" y="4000262"/>
            <a:ext cx="8388000" cy="566928"/>
          </a:xfrm>
          <a:prstGeom prst="rect">
            <a:avLst/>
          </a:prstGeom>
          <a:solidFill>
            <a:srgbClr val="F0F5FC"/>
          </a:solidFill>
          <a:ln w="12700">
            <a:solidFill>
              <a:srgbClr val="F0F5FC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"/>
            </a:endParaRPr>
          </a:p>
        </p:txBody>
      </p:sp>
      <p:sp>
        <p:nvSpPr>
          <p:cNvPr id="33" name="Text 37">
            <a:extLst>
              <a:ext uri="{FF2B5EF4-FFF2-40B4-BE49-F238E27FC236}">
                <a16:creationId xmlns:a16="http://schemas.microsoft.com/office/drawing/2014/main" id="{D98BE234-765A-6C0D-CC48-EEDEFD65005E}"/>
              </a:ext>
            </a:extLst>
          </p:cNvPr>
          <p:cNvSpPr/>
          <p:nvPr/>
        </p:nvSpPr>
        <p:spPr>
          <a:xfrm>
            <a:off x="1775129" y="4073414"/>
            <a:ext cx="219456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2F2F36"/>
                </a:solidFill>
                <a:latin typeface="Calibr"/>
                <a:ea typeface="Calibri" pitchFamily="34" charset="-122"/>
                <a:cs typeface="Calibri" pitchFamily="34" charset="-120"/>
              </a:rPr>
              <a:t>InsightBoard Lite</a:t>
            </a:r>
            <a:endParaRPr lang="en-US" sz="1050" dirty="0">
              <a:latin typeface="Calibr"/>
            </a:endParaRPr>
          </a:p>
        </p:txBody>
      </p:sp>
      <p:sp>
        <p:nvSpPr>
          <p:cNvPr id="34" name="Text 38">
            <a:extLst>
              <a:ext uri="{FF2B5EF4-FFF2-40B4-BE49-F238E27FC236}">
                <a16:creationId xmlns:a16="http://schemas.microsoft.com/office/drawing/2014/main" id="{BCA3C06B-21CA-0F33-29BC-EACE5C7E8753}"/>
              </a:ext>
            </a:extLst>
          </p:cNvPr>
          <p:cNvSpPr/>
          <p:nvPr/>
        </p:nvSpPr>
        <p:spPr>
          <a:xfrm>
            <a:off x="3969689" y="4073414"/>
            <a:ext cx="155448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6A7B8C"/>
                </a:solidFill>
                <a:latin typeface="Calibr"/>
                <a:ea typeface="Calibri" pitchFamily="34" charset="-122"/>
                <a:cs typeface="Calibri" pitchFamily="34" charset="-120"/>
              </a:rPr>
              <a:t>Freemium</a:t>
            </a:r>
            <a:endParaRPr lang="en-US" sz="1000" dirty="0">
              <a:latin typeface="Calibr"/>
            </a:endParaRPr>
          </a:p>
        </p:txBody>
      </p:sp>
      <p:sp>
        <p:nvSpPr>
          <p:cNvPr id="35" name="Text 39">
            <a:extLst>
              <a:ext uri="{FF2B5EF4-FFF2-40B4-BE49-F238E27FC236}">
                <a16:creationId xmlns:a16="http://schemas.microsoft.com/office/drawing/2014/main" id="{4B032524-CCE5-9020-64A5-1C3BD56D7D15}"/>
              </a:ext>
            </a:extLst>
          </p:cNvPr>
          <p:cNvSpPr/>
          <p:nvPr/>
        </p:nvSpPr>
        <p:spPr>
          <a:xfrm>
            <a:off x="5524169" y="4073414"/>
            <a:ext cx="146304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6A7B8C"/>
                </a:solidFill>
                <a:latin typeface="Calibr"/>
                <a:ea typeface="Calibri" pitchFamily="34" charset="-122"/>
                <a:cs typeface="Calibri" pitchFamily="34" charset="-120"/>
              </a:rPr>
              <a:t>$  210,000</a:t>
            </a:r>
            <a:endParaRPr lang="en-US" sz="1000" dirty="0">
              <a:latin typeface="Calibr"/>
            </a:endParaRPr>
          </a:p>
        </p:txBody>
      </p:sp>
      <p:sp>
        <p:nvSpPr>
          <p:cNvPr id="36" name="Text 40">
            <a:extLst>
              <a:ext uri="{FF2B5EF4-FFF2-40B4-BE49-F238E27FC236}">
                <a16:creationId xmlns:a16="http://schemas.microsoft.com/office/drawing/2014/main" id="{3FFC3D01-EACB-3017-E4F6-742CAED11A40}"/>
              </a:ext>
            </a:extLst>
          </p:cNvPr>
          <p:cNvSpPr/>
          <p:nvPr/>
        </p:nvSpPr>
        <p:spPr>
          <a:xfrm>
            <a:off x="6987209" y="4073414"/>
            <a:ext cx="146304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6A7B8C"/>
                </a:solidFill>
                <a:latin typeface="Calibr"/>
                <a:ea typeface="Calibri" pitchFamily="34" charset="-122"/>
                <a:cs typeface="Calibri" pitchFamily="34" charset="-120"/>
              </a:rPr>
              <a:t>$  195,000</a:t>
            </a:r>
            <a:endParaRPr lang="en-US" sz="1000" dirty="0">
              <a:latin typeface="Calibr"/>
            </a:endParaRPr>
          </a:p>
        </p:txBody>
      </p:sp>
      <p:sp>
        <p:nvSpPr>
          <p:cNvPr id="37" name="Text 41">
            <a:extLst>
              <a:ext uri="{FF2B5EF4-FFF2-40B4-BE49-F238E27FC236}">
                <a16:creationId xmlns:a16="http://schemas.microsoft.com/office/drawing/2014/main" id="{C2376CCF-FCF5-DEEA-693A-21F06F1238E0}"/>
              </a:ext>
            </a:extLst>
          </p:cNvPr>
          <p:cNvSpPr/>
          <p:nvPr/>
        </p:nvSpPr>
        <p:spPr>
          <a:xfrm>
            <a:off x="8450249" y="4073414"/>
            <a:ext cx="109728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C0392B"/>
                </a:solidFill>
                <a:latin typeface="Calibr"/>
                <a:ea typeface="Calibri" pitchFamily="34" charset="-122"/>
                <a:cs typeface="Calibri" pitchFamily="34" charset="-120"/>
              </a:rPr>
              <a:t> −7.1%</a:t>
            </a:r>
            <a:endParaRPr lang="en-US" sz="1000" dirty="0">
              <a:latin typeface="Calibr"/>
            </a:endParaRPr>
          </a:p>
        </p:txBody>
      </p:sp>
      <p:sp>
        <p:nvSpPr>
          <p:cNvPr id="38" name="Text 42">
            <a:extLst>
              <a:ext uri="{FF2B5EF4-FFF2-40B4-BE49-F238E27FC236}">
                <a16:creationId xmlns:a16="http://schemas.microsoft.com/office/drawing/2014/main" id="{89A73B7A-0090-B71F-9F48-12A450817B0B}"/>
              </a:ext>
            </a:extLst>
          </p:cNvPr>
          <p:cNvSpPr/>
          <p:nvPr/>
        </p:nvSpPr>
        <p:spPr>
          <a:xfrm>
            <a:off x="9437098" y="4073414"/>
            <a:ext cx="4114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E05050"/>
                </a:solidFill>
                <a:latin typeface="Calibr"/>
                <a:ea typeface="Calibri" pitchFamily="34" charset="-122"/>
                <a:cs typeface="Calibri" pitchFamily="34" charset="-120"/>
              </a:rPr>
              <a:t>●</a:t>
            </a:r>
            <a:endParaRPr lang="en-US" sz="1400" dirty="0">
              <a:latin typeface="Calibr"/>
            </a:endParaRPr>
          </a:p>
        </p:txBody>
      </p:sp>
      <p:sp>
        <p:nvSpPr>
          <p:cNvPr id="40" name="Shape 13">
            <a:extLst>
              <a:ext uri="{FF2B5EF4-FFF2-40B4-BE49-F238E27FC236}">
                <a16:creationId xmlns:a16="http://schemas.microsoft.com/office/drawing/2014/main" id="{3CB2622D-9C48-71E8-360A-EB6341880006}"/>
              </a:ext>
            </a:extLst>
          </p:cNvPr>
          <p:cNvSpPr/>
          <p:nvPr/>
        </p:nvSpPr>
        <p:spPr>
          <a:xfrm>
            <a:off x="1637969" y="2861580"/>
            <a:ext cx="8412480" cy="0"/>
          </a:xfrm>
          <a:prstGeom prst="line">
            <a:avLst/>
          </a:prstGeom>
          <a:noFill/>
          <a:ln w="12700">
            <a:solidFill>
              <a:srgbClr val="DCE5F0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"/>
            </a:endParaRPr>
          </a:p>
        </p:txBody>
      </p:sp>
      <p:sp>
        <p:nvSpPr>
          <p:cNvPr id="41" name="Shape 21">
            <a:extLst>
              <a:ext uri="{FF2B5EF4-FFF2-40B4-BE49-F238E27FC236}">
                <a16:creationId xmlns:a16="http://schemas.microsoft.com/office/drawing/2014/main" id="{5B612DBD-A123-6E9D-FF59-28F24C1654FC}"/>
              </a:ext>
            </a:extLst>
          </p:cNvPr>
          <p:cNvSpPr/>
          <p:nvPr/>
        </p:nvSpPr>
        <p:spPr>
          <a:xfrm>
            <a:off x="1637969" y="3428508"/>
            <a:ext cx="8412480" cy="0"/>
          </a:xfrm>
          <a:prstGeom prst="line">
            <a:avLst/>
          </a:prstGeom>
          <a:noFill/>
          <a:ln w="12700">
            <a:solidFill>
              <a:srgbClr val="DCE5F0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"/>
            </a:endParaRPr>
          </a:p>
        </p:txBody>
      </p:sp>
      <p:sp>
        <p:nvSpPr>
          <p:cNvPr id="42" name="Shape 28">
            <a:extLst>
              <a:ext uri="{FF2B5EF4-FFF2-40B4-BE49-F238E27FC236}">
                <a16:creationId xmlns:a16="http://schemas.microsoft.com/office/drawing/2014/main" id="{9610AE85-2E3A-349C-79AF-2899FB2672C3}"/>
              </a:ext>
            </a:extLst>
          </p:cNvPr>
          <p:cNvSpPr/>
          <p:nvPr/>
        </p:nvSpPr>
        <p:spPr>
          <a:xfrm>
            <a:off x="1637969" y="3995436"/>
            <a:ext cx="8412480" cy="0"/>
          </a:xfrm>
          <a:prstGeom prst="line">
            <a:avLst/>
          </a:prstGeom>
          <a:noFill/>
          <a:ln w="12700">
            <a:solidFill>
              <a:srgbClr val="DCE5F0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"/>
            </a:endParaRPr>
          </a:p>
        </p:txBody>
      </p:sp>
      <p:sp>
        <p:nvSpPr>
          <p:cNvPr id="43" name="Shape 36">
            <a:extLst>
              <a:ext uri="{FF2B5EF4-FFF2-40B4-BE49-F238E27FC236}">
                <a16:creationId xmlns:a16="http://schemas.microsoft.com/office/drawing/2014/main" id="{B6329343-54A7-C697-F9F6-F775575B16C6}"/>
              </a:ext>
            </a:extLst>
          </p:cNvPr>
          <p:cNvSpPr/>
          <p:nvPr/>
        </p:nvSpPr>
        <p:spPr>
          <a:xfrm>
            <a:off x="1637969" y="4562364"/>
            <a:ext cx="8412480" cy="0"/>
          </a:xfrm>
          <a:prstGeom prst="line">
            <a:avLst/>
          </a:prstGeom>
          <a:noFill/>
          <a:ln w="12700">
            <a:solidFill>
              <a:srgbClr val="DCE5F0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"/>
            </a:endParaRPr>
          </a:p>
        </p:txBody>
      </p:sp>
      <p:sp>
        <p:nvSpPr>
          <p:cNvPr id="44" name="Shape 43">
            <a:extLst>
              <a:ext uri="{FF2B5EF4-FFF2-40B4-BE49-F238E27FC236}">
                <a16:creationId xmlns:a16="http://schemas.microsoft.com/office/drawing/2014/main" id="{DBABFD27-1E55-B28E-6155-F34F22A0E14A}"/>
              </a:ext>
            </a:extLst>
          </p:cNvPr>
          <p:cNvSpPr/>
          <p:nvPr/>
        </p:nvSpPr>
        <p:spPr>
          <a:xfrm>
            <a:off x="1637969" y="5129292"/>
            <a:ext cx="8412480" cy="0"/>
          </a:xfrm>
          <a:prstGeom prst="line">
            <a:avLst/>
          </a:prstGeom>
          <a:noFill/>
          <a:ln w="12700">
            <a:solidFill>
              <a:srgbClr val="DCE5F0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"/>
            </a:endParaRPr>
          </a:p>
        </p:txBody>
      </p:sp>
      <p:sp>
        <p:nvSpPr>
          <p:cNvPr id="45" name="Text 44">
            <a:extLst>
              <a:ext uri="{FF2B5EF4-FFF2-40B4-BE49-F238E27FC236}">
                <a16:creationId xmlns:a16="http://schemas.microsoft.com/office/drawing/2014/main" id="{2285101D-68F6-6270-6CC7-21BD4EA35F19}"/>
              </a:ext>
            </a:extLst>
          </p:cNvPr>
          <p:cNvSpPr/>
          <p:nvPr/>
        </p:nvSpPr>
        <p:spPr>
          <a:xfrm>
            <a:off x="1775129" y="4640342"/>
            <a:ext cx="219456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2F2F36"/>
                </a:solidFill>
                <a:latin typeface="Calibr"/>
                <a:ea typeface="Calibri" pitchFamily="34" charset="-122"/>
                <a:cs typeface="Calibri" pitchFamily="34" charset="-120"/>
              </a:rPr>
              <a:t>Cloud Relay Service</a:t>
            </a:r>
            <a:endParaRPr lang="en-US" sz="1050" dirty="0">
              <a:latin typeface="Calibr"/>
            </a:endParaRPr>
          </a:p>
        </p:txBody>
      </p:sp>
      <p:sp>
        <p:nvSpPr>
          <p:cNvPr id="46" name="Text 45">
            <a:extLst>
              <a:ext uri="{FF2B5EF4-FFF2-40B4-BE49-F238E27FC236}">
                <a16:creationId xmlns:a16="http://schemas.microsoft.com/office/drawing/2014/main" id="{D677B236-A06C-0AA9-134B-E803D7CD5225}"/>
              </a:ext>
            </a:extLst>
          </p:cNvPr>
          <p:cNvSpPr/>
          <p:nvPr/>
        </p:nvSpPr>
        <p:spPr>
          <a:xfrm>
            <a:off x="3969689" y="4640342"/>
            <a:ext cx="155448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6A7B8C"/>
                </a:solidFill>
                <a:latin typeface="Calibr"/>
                <a:ea typeface="Calibri" pitchFamily="34" charset="-122"/>
                <a:cs typeface="Calibri" pitchFamily="34" charset="-120"/>
              </a:rPr>
              <a:t>Infra</a:t>
            </a:r>
            <a:endParaRPr lang="en-US" sz="1000" dirty="0">
              <a:latin typeface="Calibr"/>
            </a:endParaRPr>
          </a:p>
        </p:txBody>
      </p:sp>
      <p:sp>
        <p:nvSpPr>
          <p:cNvPr id="47" name="Text 46">
            <a:extLst>
              <a:ext uri="{FF2B5EF4-FFF2-40B4-BE49-F238E27FC236}">
                <a16:creationId xmlns:a16="http://schemas.microsoft.com/office/drawing/2014/main" id="{C95164F1-2301-271C-7C2F-BB84230C39F4}"/>
              </a:ext>
            </a:extLst>
          </p:cNvPr>
          <p:cNvSpPr/>
          <p:nvPr/>
        </p:nvSpPr>
        <p:spPr>
          <a:xfrm>
            <a:off x="5524169" y="4640342"/>
            <a:ext cx="146304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6A7B8C"/>
                </a:solidFill>
                <a:latin typeface="Calibr"/>
                <a:ea typeface="Calibri" pitchFamily="34" charset="-122"/>
                <a:cs typeface="Calibri" pitchFamily="34" charset="-120"/>
              </a:rPr>
              <a:t>$  480,000</a:t>
            </a:r>
            <a:endParaRPr lang="en-US" sz="1000" dirty="0">
              <a:latin typeface="Calibr"/>
            </a:endParaRPr>
          </a:p>
        </p:txBody>
      </p:sp>
      <p:sp>
        <p:nvSpPr>
          <p:cNvPr id="48" name="Text 47">
            <a:extLst>
              <a:ext uri="{FF2B5EF4-FFF2-40B4-BE49-F238E27FC236}">
                <a16:creationId xmlns:a16="http://schemas.microsoft.com/office/drawing/2014/main" id="{19DE6F2B-F260-DABF-85FB-688B1A89F465}"/>
              </a:ext>
            </a:extLst>
          </p:cNvPr>
          <p:cNvSpPr/>
          <p:nvPr/>
        </p:nvSpPr>
        <p:spPr>
          <a:xfrm>
            <a:off x="6987209" y="4640342"/>
            <a:ext cx="146304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6A7B8C"/>
                </a:solidFill>
                <a:latin typeface="Calibr"/>
                <a:ea typeface="Calibri" pitchFamily="34" charset="-122"/>
                <a:cs typeface="Calibri" pitchFamily="34" charset="-120"/>
              </a:rPr>
              <a:t>$  560,000</a:t>
            </a:r>
            <a:endParaRPr lang="en-US" sz="1000" dirty="0">
              <a:latin typeface="Calibr"/>
            </a:endParaRPr>
          </a:p>
        </p:txBody>
      </p:sp>
      <p:sp>
        <p:nvSpPr>
          <p:cNvPr id="49" name="Text 48">
            <a:extLst>
              <a:ext uri="{FF2B5EF4-FFF2-40B4-BE49-F238E27FC236}">
                <a16:creationId xmlns:a16="http://schemas.microsoft.com/office/drawing/2014/main" id="{8D53FE22-5CD8-2275-1848-671909E088D4}"/>
              </a:ext>
            </a:extLst>
          </p:cNvPr>
          <p:cNvSpPr/>
          <p:nvPr/>
        </p:nvSpPr>
        <p:spPr>
          <a:xfrm>
            <a:off x="8450249" y="4640342"/>
            <a:ext cx="109728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1473E5"/>
                </a:solidFill>
                <a:latin typeface="Calibr"/>
                <a:ea typeface="Calibri" pitchFamily="34" charset="-122"/>
                <a:cs typeface="Calibri" pitchFamily="34" charset="-120"/>
              </a:rPr>
              <a:t>+16.7%</a:t>
            </a:r>
            <a:endParaRPr lang="en-US" sz="1000" dirty="0">
              <a:latin typeface="Calibr"/>
            </a:endParaRPr>
          </a:p>
        </p:txBody>
      </p:sp>
      <p:sp>
        <p:nvSpPr>
          <p:cNvPr id="50" name="Text 49">
            <a:extLst>
              <a:ext uri="{FF2B5EF4-FFF2-40B4-BE49-F238E27FC236}">
                <a16:creationId xmlns:a16="http://schemas.microsoft.com/office/drawing/2014/main" id="{C492F660-53EA-F34E-3145-ADC9BCB70846}"/>
              </a:ext>
            </a:extLst>
          </p:cNvPr>
          <p:cNvSpPr/>
          <p:nvPr/>
        </p:nvSpPr>
        <p:spPr>
          <a:xfrm>
            <a:off x="9437098" y="4640342"/>
            <a:ext cx="4114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0092E6"/>
                </a:solidFill>
                <a:latin typeface="Calibr"/>
                <a:ea typeface="Calibri" pitchFamily="34" charset="-122"/>
                <a:cs typeface="Calibri" pitchFamily="34" charset="-120"/>
              </a:rPr>
              <a:t>●</a:t>
            </a:r>
            <a:endParaRPr lang="en-US" sz="1400" dirty="0">
              <a:latin typeface="Calibr"/>
            </a:endParaRPr>
          </a:p>
        </p:txBody>
      </p:sp>
      <p:sp>
        <p:nvSpPr>
          <p:cNvPr id="51" name="Shape 6">
            <a:extLst>
              <a:ext uri="{FF2B5EF4-FFF2-40B4-BE49-F238E27FC236}">
                <a16:creationId xmlns:a16="http://schemas.microsoft.com/office/drawing/2014/main" id="{55625A02-99CF-0AF7-FD2E-B285619749E6}"/>
              </a:ext>
            </a:extLst>
          </p:cNvPr>
          <p:cNvSpPr/>
          <p:nvPr/>
        </p:nvSpPr>
        <p:spPr>
          <a:xfrm>
            <a:off x="1637969" y="2189750"/>
            <a:ext cx="8412480" cy="219456"/>
          </a:xfrm>
          <a:prstGeom prst="rect">
            <a:avLst/>
          </a:prstGeom>
          <a:solidFill>
            <a:srgbClr val="1473E5"/>
          </a:solidFill>
          <a:ln w="12700">
            <a:solidFill>
              <a:srgbClr val="1473E5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"/>
            </a:endParaRPr>
          </a:p>
        </p:txBody>
      </p:sp>
      <p:sp>
        <p:nvSpPr>
          <p:cNvPr id="52" name="Text 50">
            <a:extLst>
              <a:ext uri="{FF2B5EF4-FFF2-40B4-BE49-F238E27FC236}">
                <a16:creationId xmlns:a16="http://schemas.microsoft.com/office/drawing/2014/main" id="{DE4E6402-2F79-1259-0BCE-2CE4FED598DC}"/>
              </a:ext>
            </a:extLst>
          </p:cNvPr>
          <p:cNvSpPr/>
          <p:nvPr/>
        </p:nvSpPr>
        <p:spPr>
          <a:xfrm>
            <a:off x="1523669" y="5620909"/>
            <a:ext cx="82296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i="1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Data reflects consolidated Q1–Q2 actuals. Growth calculated YoY against prior half.</a:t>
            </a:r>
            <a:endParaRPr lang="en-US" sz="9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32264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2">
            <a:extLst>
              <a:ext uri="{FF2B5EF4-FFF2-40B4-BE49-F238E27FC236}">
                <a16:creationId xmlns:a16="http://schemas.microsoft.com/office/drawing/2014/main" id="{9013474B-4C41-103D-1C95-BBEA0884EB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10944000" cy="720000"/>
          </a:xfrm>
        </p:spPr>
        <p:txBody>
          <a:bodyPr>
            <a:normAutofit/>
          </a:bodyPr>
          <a:lstStyle/>
          <a:p>
            <a:r>
              <a:rPr lang="en-US" altLang="zh-TW" dirty="0">
                <a:solidFill>
                  <a:srgbClr val="2F2F36"/>
                </a:solidFill>
                <a:ea typeface="Calibri" pitchFamily="34" charset="-122"/>
                <a:cs typeface="Calibri" pitchFamily="34" charset="-120"/>
              </a:rPr>
              <a:t>Feature Comparison Matrix</a:t>
            </a:r>
            <a:endParaRPr lang="en-US" dirty="0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11E4D2BF-9BFC-F788-660A-2CF1B2AD25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130323" y="6502860"/>
            <a:ext cx="487680" cy="169200"/>
          </a:xfrm>
        </p:spPr>
        <p:txBody>
          <a:bodyPr vert="horz" lIns="91440" tIns="45720" rIns="91440" bIns="45720" rtlCol="0" anchor="ctr"/>
          <a:lstStyle/>
          <a:p>
            <a:r>
              <a:rPr lang="en-US" altLang="zh-TW" dirty="0"/>
              <a:t>3</a:t>
            </a:r>
            <a:endParaRPr lang="zh-TW" altLang="en-US" dirty="0"/>
          </a:p>
        </p:txBody>
      </p:sp>
      <p:sp>
        <p:nvSpPr>
          <p:cNvPr id="7" name="Shape 3">
            <a:extLst>
              <a:ext uri="{FF2B5EF4-FFF2-40B4-BE49-F238E27FC236}">
                <a16:creationId xmlns:a16="http://schemas.microsoft.com/office/drawing/2014/main" id="{A38237DD-4B22-44F4-AEC8-090A775B0275}"/>
              </a:ext>
            </a:extLst>
          </p:cNvPr>
          <p:cNvSpPr/>
          <p:nvPr/>
        </p:nvSpPr>
        <p:spPr>
          <a:xfrm>
            <a:off x="1711960" y="1859280"/>
            <a:ext cx="8412480" cy="3749040"/>
          </a:xfrm>
          <a:prstGeom prst="roundRect">
            <a:avLst>
              <a:gd name="adj" fmla="val 2439"/>
            </a:avLst>
          </a:prstGeom>
          <a:noFill/>
          <a:ln w="12700">
            <a:solidFill>
              <a:srgbClr val="DCE5F0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"/>
            </a:endParaRPr>
          </a:p>
        </p:txBody>
      </p:sp>
      <p:sp>
        <p:nvSpPr>
          <p:cNvPr id="8" name="Shape 4">
            <a:extLst>
              <a:ext uri="{FF2B5EF4-FFF2-40B4-BE49-F238E27FC236}">
                <a16:creationId xmlns:a16="http://schemas.microsoft.com/office/drawing/2014/main" id="{BD074C7A-949A-7785-D0FB-3D51C39DEDF2}"/>
              </a:ext>
            </a:extLst>
          </p:cNvPr>
          <p:cNvSpPr/>
          <p:nvPr/>
        </p:nvSpPr>
        <p:spPr>
          <a:xfrm>
            <a:off x="1711960" y="1859280"/>
            <a:ext cx="8412480" cy="502920"/>
          </a:xfrm>
          <a:prstGeom prst="roundRect">
            <a:avLst>
              <a:gd name="adj" fmla="val 18182"/>
            </a:avLst>
          </a:prstGeom>
          <a:solidFill>
            <a:srgbClr val="EBF2FD"/>
          </a:solidFill>
          <a:ln w="6350">
            <a:solidFill>
              <a:srgbClr val="DCE5F0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7" name="Shape 5">
            <a:extLst>
              <a:ext uri="{FF2B5EF4-FFF2-40B4-BE49-F238E27FC236}">
                <a16:creationId xmlns:a16="http://schemas.microsoft.com/office/drawing/2014/main" id="{2CFB4B74-17B2-C8ED-561A-ABFC104D5B39}"/>
              </a:ext>
            </a:extLst>
          </p:cNvPr>
          <p:cNvSpPr/>
          <p:nvPr/>
        </p:nvSpPr>
        <p:spPr>
          <a:xfrm>
            <a:off x="1721484" y="2179320"/>
            <a:ext cx="8388001" cy="182880"/>
          </a:xfrm>
          <a:prstGeom prst="rect">
            <a:avLst/>
          </a:prstGeom>
          <a:solidFill>
            <a:srgbClr val="EBF2FD"/>
          </a:solidFill>
          <a:ln w="12700">
            <a:solidFill>
              <a:srgbClr val="EBF2FD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ext 6">
            <a:extLst>
              <a:ext uri="{FF2B5EF4-FFF2-40B4-BE49-F238E27FC236}">
                <a16:creationId xmlns:a16="http://schemas.microsoft.com/office/drawing/2014/main" id="{0E12EDFC-5CC9-BBB4-366C-E69B0E70BC12}"/>
              </a:ext>
            </a:extLst>
          </p:cNvPr>
          <p:cNvSpPr/>
          <p:nvPr/>
        </p:nvSpPr>
        <p:spPr>
          <a:xfrm>
            <a:off x="1849120" y="1918081"/>
            <a:ext cx="320040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Feature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Shape 7">
            <a:extLst>
              <a:ext uri="{FF2B5EF4-FFF2-40B4-BE49-F238E27FC236}">
                <a16:creationId xmlns:a16="http://schemas.microsoft.com/office/drawing/2014/main" id="{4C29C5B0-7C75-3F4D-0557-D68359C05973}"/>
              </a:ext>
            </a:extLst>
          </p:cNvPr>
          <p:cNvSpPr/>
          <p:nvPr/>
        </p:nvSpPr>
        <p:spPr>
          <a:xfrm>
            <a:off x="5140960" y="1945513"/>
            <a:ext cx="1234440" cy="329184"/>
          </a:xfrm>
          <a:prstGeom prst="roundRect">
            <a:avLst>
              <a:gd name="adj" fmla="val 16667"/>
            </a:avLst>
          </a:prstGeom>
          <a:solidFill>
            <a:srgbClr val="E0E6EF"/>
          </a:solidFill>
          <a:ln w="12700">
            <a:solidFill>
              <a:srgbClr val="E0E6EF"/>
            </a:solidFill>
            <a:prstDash val="solid"/>
          </a:ln>
        </p:spPr>
        <p:txBody>
          <a:bodyPr/>
          <a:lstStyle/>
          <a:p>
            <a:endParaRPr lang="zh-TW" altLang="en-US" sz="11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 8">
            <a:extLst>
              <a:ext uri="{FF2B5EF4-FFF2-40B4-BE49-F238E27FC236}">
                <a16:creationId xmlns:a16="http://schemas.microsoft.com/office/drawing/2014/main" id="{C482C88B-F354-F90F-C738-9D2E0D95459B}"/>
              </a:ext>
            </a:extLst>
          </p:cNvPr>
          <p:cNvSpPr/>
          <p:nvPr/>
        </p:nvSpPr>
        <p:spPr>
          <a:xfrm>
            <a:off x="5140960" y="1945513"/>
            <a:ext cx="123444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Starter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Shape 9">
            <a:extLst>
              <a:ext uri="{FF2B5EF4-FFF2-40B4-BE49-F238E27FC236}">
                <a16:creationId xmlns:a16="http://schemas.microsoft.com/office/drawing/2014/main" id="{23736E05-C5F5-6926-39E6-8BED8720B537}"/>
              </a:ext>
            </a:extLst>
          </p:cNvPr>
          <p:cNvSpPr/>
          <p:nvPr/>
        </p:nvSpPr>
        <p:spPr>
          <a:xfrm>
            <a:off x="6558280" y="1945513"/>
            <a:ext cx="1463040" cy="329184"/>
          </a:xfrm>
          <a:prstGeom prst="roundRect">
            <a:avLst>
              <a:gd name="adj" fmla="val 16667"/>
            </a:avLst>
          </a:prstGeom>
          <a:solidFill>
            <a:srgbClr val="0092E6"/>
          </a:solidFill>
          <a:ln w="12700">
            <a:solidFill>
              <a:srgbClr val="0092E6"/>
            </a:solidFill>
            <a:prstDash val="solid"/>
          </a:ln>
        </p:spPr>
        <p:txBody>
          <a:bodyPr/>
          <a:lstStyle/>
          <a:p>
            <a:endParaRPr lang="zh-TW" altLang="en-US" sz="11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Text 10">
            <a:extLst>
              <a:ext uri="{FF2B5EF4-FFF2-40B4-BE49-F238E27FC236}">
                <a16:creationId xmlns:a16="http://schemas.microsoft.com/office/drawing/2014/main" id="{8CF8056C-8C66-D169-CC09-35291CA3DE71}"/>
              </a:ext>
            </a:extLst>
          </p:cNvPr>
          <p:cNvSpPr/>
          <p:nvPr/>
        </p:nvSpPr>
        <p:spPr>
          <a:xfrm>
            <a:off x="6558280" y="1945513"/>
            <a:ext cx="146304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Professional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Shape 11">
            <a:extLst>
              <a:ext uri="{FF2B5EF4-FFF2-40B4-BE49-F238E27FC236}">
                <a16:creationId xmlns:a16="http://schemas.microsoft.com/office/drawing/2014/main" id="{0DC349F9-AF9F-2B92-C261-D6D8A62D5D3D}"/>
              </a:ext>
            </a:extLst>
          </p:cNvPr>
          <p:cNvSpPr/>
          <p:nvPr/>
        </p:nvSpPr>
        <p:spPr>
          <a:xfrm>
            <a:off x="8204200" y="1945513"/>
            <a:ext cx="1463040" cy="329184"/>
          </a:xfrm>
          <a:prstGeom prst="roundRect">
            <a:avLst>
              <a:gd name="adj" fmla="val 16667"/>
            </a:avLst>
          </a:prstGeom>
          <a:solidFill>
            <a:srgbClr val="1473E5"/>
          </a:solidFill>
          <a:ln w="12700">
            <a:solidFill>
              <a:srgbClr val="1473E5"/>
            </a:solidFill>
            <a:prstDash val="solid"/>
          </a:ln>
        </p:spPr>
        <p:txBody>
          <a:bodyPr/>
          <a:lstStyle/>
          <a:p>
            <a:endParaRPr lang="zh-TW" altLang="en-US" sz="11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Text 12">
            <a:extLst>
              <a:ext uri="{FF2B5EF4-FFF2-40B4-BE49-F238E27FC236}">
                <a16:creationId xmlns:a16="http://schemas.microsoft.com/office/drawing/2014/main" id="{E606BA1D-59DC-A8C1-33D8-F71FAE8192D0}"/>
              </a:ext>
            </a:extLst>
          </p:cNvPr>
          <p:cNvSpPr/>
          <p:nvPr/>
        </p:nvSpPr>
        <p:spPr>
          <a:xfrm>
            <a:off x="8204200" y="1945513"/>
            <a:ext cx="146304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Enterprise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Text 14">
            <a:extLst>
              <a:ext uri="{FF2B5EF4-FFF2-40B4-BE49-F238E27FC236}">
                <a16:creationId xmlns:a16="http://schemas.microsoft.com/office/drawing/2014/main" id="{B0772544-FE81-55D1-7399-8ABBD2BB4BE1}"/>
              </a:ext>
            </a:extLst>
          </p:cNvPr>
          <p:cNvSpPr/>
          <p:nvPr/>
        </p:nvSpPr>
        <p:spPr>
          <a:xfrm>
            <a:off x="1849120" y="2444496"/>
            <a:ext cx="3200400" cy="347472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2F2F3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Users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Text 15">
            <a:extLst>
              <a:ext uri="{FF2B5EF4-FFF2-40B4-BE49-F238E27FC236}">
                <a16:creationId xmlns:a16="http://schemas.microsoft.com/office/drawing/2014/main" id="{F79E1E52-6FB8-4C6D-18F3-BFED50C4F44A}"/>
              </a:ext>
            </a:extLst>
          </p:cNvPr>
          <p:cNvSpPr/>
          <p:nvPr/>
        </p:nvSpPr>
        <p:spPr>
          <a:xfrm>
            <a:off x="5049520" y="2444496"/>
            <a:ext cx="14173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Up to 5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Text 16">
            <a:extLst>
              <a:ext uri="{FF2B5EF4-FFF2-40B4-BE49-F238E27FC236}">
                <a16:creationId xmlns:a16="http://schemas.microsoft.com/office/drawing/2014/main" id="{D2145037-7C0A-D546-92CA-DA1C18C6AD9C}"/>
              </a:ext>
            </a:extLst>
          </p:cNvPr>
          <p:cNvSpPr/>
          <p:nvPr/>
        </p:nvSpPr>
        <p:spPr>
          <a:xfrm>
            <a:off x="6466840" y="2444496"/>
            <a:ext cx="1645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Up to 25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Text 17">
            <a:extLst>
              <a:ext uri="{FF2B5EF4-FFF2-40B4-BE49-F238E27FC236}">
                <a16:creationId xmlns:a16="http://schemas.microsoft.com/office/drawing/2014/main" id="{C4D9AC1E-1C53-06AE-A905-B8F58B63FA62}"/>
              </a:ext>
            </a:extLst>
          </p:cNvPr>
          <p:cNvSpPr/>
          <p:nvPr/>
        </p:nvSpPr>
        <p:spPr>
          <a:xfrm>
            <a:off x="8112760" y="2444496"/>
            <a:ext cx="1645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Unlimited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Shape 18">
            <a:extLst>
              <a:ext uri="{FF2B5EF4-FFF2-40B4-BE49-F238E27FC236}">
                <a16:creationId xmlns:a16="http://schemas.microsoft.com/office/drawing/2014/main" id="{979746E3-1BA9-C35B-0275-D8EC5396AB1D}"/>
              </a:ext>
            </a:extLst>
          </p:cNvPr>
          <p:cNvSpPr/>
          <p:nvPr/>
        </p:nvSpPr>
        <p:spPr>
          <a:xfrm>
            <a:off x="1724200" y="2892552"/>
            <a:ext cx="8388000" cy="502920"/>
          </a:xfrm>
          <a:prstGeom prst="rect">
            <a:avLst/>
          </a:prstGeom>
          <a:solidFill>
            <a:srgbClr val="F0F5FC"/>
          </a:solidFill>
          <a:ln w="12700">
            <a:solidFill>
              <a:srgbClr val="F0F5FC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"/>
            </a:endParaRPr>
          </a:p>
        </p:txBody>
      </p:sp>
      <p:sp>
        <p:nvSpPr>
          <p:cNvPr id="28" name="Text 20">
            <a:extLst>
              <a:ext uri="{FF2B5EF4-FFF2-40B4-BE49-F238E27FC236}">
                <a16:creationId xmlns:a16="http://schemas.microsoft.com/office/drawing/2014/main" id="{23E6A4EA-4212-396C-17B1-A0D84F72DD94}"/>
              </a:ext>
            </a:extLst>
          </p:cNvPr>
          <p:cNvSpPr/>
          <p:nvPr/>
        </p:nvSpPr>
        <p:spPr>
          <a:xfrm>
            <a:off x="1849120" y="2947416"/>
            <a:ext cx="3200400" cy="347472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2F2F3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Data Sources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9" name="Text 21">
            <a:extLst>
              <a:ext uri="{FF2B5EF4-FFF2-40B4-BE49-F238E27FC236}">
                <a16:creationId xmlns:a16="http://schemas.microsoft.com/office/drawing/2014/main" id="{4B0BB02C-381B-8E1B-BBFA-4F4531CF5F6E}"/>
              </a:ext>
            </a:extLst>
          </p:cNvPr>
          <p:cNvSpPr/>
          <p:nvPr/>
        </p:nvSpPr>
        <p:spPr>
          <a:xfrm>
            <a:off x="5049520" y="2947416"/>
            <a:ext cx="14173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" name="Text 22">
            <a:extLst>
              <a:ext uri="{FF2B5EF4-FFF2-40B4-BE49-F238E27FC236}">
                <a16:creationId xmlns:a16="http://schemas.microsoft.com/office/drawing/2014/main" id="{5EEC000C-DC53-65D0-A488-62BBDC608A95}"/>
              </a:ext>
            </a:extLst>
          </p:cNvPr>
          <p:cNvSpPr/>
          <p:nvPr/>
        </p:nvSpPr>
        <p:spPr>
          <a:xfrm>
            <a:off x="6466840" y="2947416"/>
            <a:ext cx="1645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15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1" name="Text 23">
            <a:extLst>
              <a:ext uri="{FF2B5EF4-FFF2-40B4-BE49-F238E27FC236}">
                <a16:creationId xmlns:a16="http://schemas.microsoft.com/office/drawing/2014/main" id="{92E06BB1-B71B-2FE5-39BA-EEB159D4E3C6}"/>
              </a:ext>
            </a:extLst>
          </p:cNvPr>
          <p:cNvSpPr/>
          <p:nvPr/>
        </p:nvSpPr>
        <p:spPr>
          <a:xfrm>
            <a:off x="8112760" y="2947416"/>
            <a:ext cx="1645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Unlimited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3" name="Text 25">
            <a:extLst>
              <a:ext uri="{FF2B5EF4-FFF2-40B4-BE49-F238E27FC236}">
                <a16:creationId xmlns:a16="http://schemas.microsoft.com/office/drawing/2014/main" id="{F302D54F-C265-9EC9-7480-C80EDB5A788E}"/>
              </a:ext>
            </a:extLst>
          </p:cNvPr>
          <p:cNvSpPr/>
          <p:nvPr/>
        </p:nvSpPr>
        <p:spPr>
          <a:xfrm>
            <a:off x="1849120" y="3450336"/>
            <a:ext cx="3200400" cy="347472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2F2F3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API Access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4" name="Text 26">
            <a:extLst>
              <a:ext uri="{FF2B5EF4-FFF2-40B4-BE49-F238E27FC236}">
                <a16:creationId xmlns:a16="http://schemas.microsoft.com/office/drawing/2014/main" id="{E9AE1679-523C-E6B5-19A2-18828CB11D81}"/>
              </a:ext>
            </a:extLst>
          </p:cNvPr>
          <p:cNvSpPr/>
          <p:nvPr/>
        </p:nvSpPr>
        <p:spPr>
          <a:xfrm>
            <a:off x="5049520" y="3450336"/>
            <a:ext cx="14173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E0E6E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—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5" name="Text 27">
            <a:extLst>
              <a:ext uri="{FF2B5EF4-FFF2-40B4-BE49-F238E27FC236}">
                <a16:creationId xmlns:a16="http://schemas.microsoft.com/office/drawing/2014/main" id="{A12EBD80-4187-0CED-9AC6-D3000D171064}"/>
              </a:ext>
            </a:extLst>
          </p:cNvPr>
          <p:cNvSpPr/>
          <p:nvPr/>
        </p:nvSpPr>
        <p:spPr>
          <a:xfrm>
            <a:off x="6466840" y="3450336"/>
            <a:ext cx="1645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✓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6" name="Text 28">
            <a:extLst>
              <a:ext uri="{FF2B5EF4-FFF2-40B4-BE49-F238E27FC236}">
                <a16:creationId xmlns:a16="http://schemas.microsoft.com/office/drawing/2014/main" id="{68D33009-0852-061F-B968-CB8FA97C8AA8}"/>
              </a:ext>
            </a:extLst>
          </p:cNvPr>
          <p:cNvSpPr/>
          <p:nvPr/>
        </p:nvSpPr>
        <p:spPr>
          <a:xfrm>
            <a:off x="8112760" y="3450336"/>
            <a:ext cx="1645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✓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" name="Shape 29">
            <a:extLst>
              <a:ext uri="{FF2B5EF4-FFF2-40B4-BE49-F238E27FC236}">
                <a16:creationId xmlns:a16="http://schemas.microsoft.com/office/drawing/2014/main" id="{6B76A939-F7DD-EF06-C26F-AF19286F385D}"/>
              </a:ext>
            </a:extLst>
          </p:cNvPr>
          <p:cNvSpPr/>
          <p:nvPr/>
        </p:nvSpPr>
        <p:spPr>
          <a:xfrm>
            <a:off x="1721485" y="3898392"/>
            <a:ext cx="8388000" cy="502920"/>
          </a:xfrm>
          <a:prstGeom prst="rect">
            <a:avLst/>
          </a:prstGeom>
          <a:solidFill>
            <a:srgbClr val="F0F5FC"/>
          </a:solidFill>
          <a:ln w="12700">
            <a:solidFill>
              <a:srgbClr val="F0F5FC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"/>
            </a:endParaRPr>
          </a:p>
        </p:txBody>
      </p:sp>
      <p:sp>
        <p:nvSpPr>
          <p:cNvPr id="39" name="Text 31">
            <a:extLst>
              <a:ext uri="{FF2B5EF4-FFF2-40B4-BE49-F238E27FC236}">
                <a16:creationId xmlns:a16="http://schemas.microsoft.com/office/drawing/2014/main" id="{9FF85D67-42D1-13AD-2ACE-7951518BC3D6}"/>
              </a:ext>
            </a:extLst>
          </p:cNvPr>
          <p:cNvSpPr/>
          <p:nvPr/>
        </p:nvSpPr>
        <p:spPr>
          <a:xfrm>
            <a:off x="1849120" y="3953256"/>
            <a:ext cx="3200400" cy="347472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2F2F3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Custom Dashboards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0" name="Text 32">
            <a:extLst>
              <a:ext uri="{FF2B5EF4-FFF2-40B4-BE49-F238E27FC236}">
                <a16:creationId xmlns:a16="http://schemas.microsoft.com/office/drawing/2014/main" id="{BCE79E6D-E40A-39BA-DF4B-B618D13DE129}"/>
              </a:ext>
            </a:extLst>
          </p:cNvPr>
          <p:cNvSpPr/>
          <p:nvPr/>
        </p:nvSpPr>
        <p:spPr>
          <a:xfrm>
            <a:off x="5049520" y="3953256"/>
            <a:ext cx="14173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E0E6E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—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1" name="Text 33">
            <a:extLst>
              <a:ext uri="{FF2B5EF4-FFF2-40B4-BE49-F238E27FC236}">
                <a16:creationId xmlns:a16="http://schemas.microsoft.com/office/drawing/2014/main" id="{0451ED88-34CA-706E-FE88-1602607CA757}"/>
              </a:ext>
            </a:extLst>
          </p:cNvPr>
          <p:cNvSpPr/>
          <p:nvPr/>
        </p:nvSpPr>
        <p:spPr>
          <a:xfrm>
            <a:off x="6466840" y="3953256"/>
            <a:ext cx="1645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✓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2" name="Text 34">
            <a:extLst>
              <a:ext uri="{FF2B5EF4-FFF2-40B4-BE49-F238E27FC236}">
                <a16:creationId xmlns:a16="http://schemas.microsoft.com/office/drawing/2014/main" id="{5980B56D-EDE5-6FAF-103D-4F8F748A0068}"/>
              </a:ext>
            </a:extLst>
          </p:cNvPr>
          <p:cNvSpPr/>
          <p:nvPr/>
        </p:nvSpPr>
        <p:spPr>
          <a:xfrm>
            <a:off x="8112760" y="3953256"/>
            <a:ext cx="1645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✓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4" name="Text 36">
            <a:extLst>
              <a:ext uri="{FF2B5EF4-FFF2-40B4-BE49-F238E27FC236}">
                <a16:creationId xmlns:a16="http://schemas.microsoft.com/office/drawing/2014/main" id="{1E57DE7C-8C7A-3D5A-8B05-F43F6C53B272}"/>
              </a:ext>
            </a:extLst>
          </p:cNvPr>
          <p:cNvSpPr/>
          <p:nvPr/>
        </p:nvSpPr>
        <p:spPr>
          <a:xfrm>
            <a:off x="1849120" y="4456176"/>
            <a:ext cx="3200400" cy="347472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2F2F3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SSO / SAML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5" name="Text 37">
            <a:extLst>
              <a:ext uri="{FF2B5EF4-FFF2-40B4-BE49-F238E27FC236}">
                <a16:creationId xmlns:a16="http://schemas.microsoft.com/office/drawing/2014/main" id="{A3C56E05-0993-0930-42BA-7EA7056C0177}"/>
              </a:ext>
            </a:extLst>
          </p:cNvPr>
          <p:cNvSpPr/>
          <p:nvPr/>
        </p:nvSpPr>
        <p:spPr>
          <a:xfrm>
            <a:off x="5049520" y="4456176"/>
            <a:ext cx="14173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E0E6E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—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6" name="Text 38">
            <a:extLst>
              <a:ext uri="{FF2B5EF4-FFF2-40B4-BE49-F238E27FC236}">
                <a16:creationId xmlns:a16="http://schemas.microsoft.com/office/drawing/2014/main" id="{69E1EF4A-DEEA-1297-103A-0348196D8DAA}"/>
              </a:ext>
            </a:extLst>
          </p:cNvPr>
          <p:cNvSpPr/>
          <p:nvPr/>
        </p:nvSpPr>
        <p:spPr>
          <a:xfrm>
            <a:off x="6466840" y="4456176"/>
            <a:ext cx="1645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E0E6E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—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7" name="Text 39">
            <a:extLst>
              <a:ext uri="{FF2B5EF4-FFF2-40B4-BE49-F238E27FC236}">
                <a16:creationId xmlns:a16="http://schemas.microsoft.com/office/drawing/2014/main" id="{7D1FD54D-D59D-54E7-307A-5A9AE3FFCABD}"/>
              </a:ext>
            </a:extLst>
          </p:cNvPr>
          <p:cNvSpPr/>
          <p:nvPr/>
        </p:nvSpPr>
        <p:spPr>
          <a:xfrm>
            <a:off x="8112760" y="4456176"/>
            <a:ext cx="1645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✓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8" name="Shape 40">
            <a:extLst>
              <a:ext uri="{FF2B5EF4-FFF2-40B4-BE49-F238E27FC236}">
                <a16:creationId xmlns:a16="http://schemas.microsoft.com/office/drawing/2014/main" id="{F1844FDD-2893-60FB-BAB9-992F10C6980E}"/>
              </a:ext>
            </a:extLst>
          </p:cNvPr>
          <p:cNvSpPr/>
          <p:nvPr/>
        </p:nvSpPr>
        <p:spPr>
          <a:xfrm>
            <a:off x="1721485" y="4904232"/>
            <a:ext cx="8388000" cy="502920"/>
          </a:xfrm>
          <a:prstGeom prst="rect">
            <a:avLst/>
          </a:prstGeom>
          <a:solidFill>
            <a:srgbClr val="F0F5FC"/>
          </a:solidFill>
          <a:ln w="12700">
            <a:solidFill>
              <a:srgbClr val="F0F5FC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"/>
            </a:endParaRPr>
          </a:p>
        </p:txBody>
      </p:sp>
      <p:sp>
        <p:nvSpPr>
          <p:cNvPr id="21" name="Shape 13">
            <a:extLst>
              <a:ext uri="{FF2B5EF4-FFF2-40B4-BE49-F238E27FC236}">
                <a16:creationId xmlns:a16="http://schemas.microsoft.com/office/drawing/2014/main" id="{05FD4B21-B9BE-36DF-9358-10EFC99396C8}"/>
              </a:ext>
            </a:extLst>
          </p:cNvPr>
          <p:cNvSpPr/>
          <p:nvPr/>
        </p:nvSpPr>
        <p:spPr>
          <a:xfrm>
            <a:off x="1711960" y="2881374"/>
            <a:ext cx="8414176" cy="0"/>
          </a:xfrm>
          <a:prstGeom prst="line">
            <a:avLst/>
          </a:prstGeom>
          <a:noFill/>
          <a:ln w="12700">
            <a:solidFill>
              <a:srgbClr val="DCE5F0"/>
            </a:solidFill>
            <a:prstDash val="solid"/>
          </a:ln>
        </p:spPr>
        <p:txBody>
          <a:bodyPr/>
          <a:lstStyle/>
          <a:p>
            <a:endParaRPr lang="zh-TW" altLang="en-US" dirty="0">
              <a:latin typeface="Calibr"/>
            </a:endParaRPr>
          </a:p>
        </p:txBody>
      </p:sp>
      <p:sp>
        <p:nvSpPr>
          <p:cNvPr id="27" name="Shape 19">
            <a:extLst>
              <a:ext uri="{FF2B5EF4-FFF2-40B4-BE49-F238E27FC236}">
                <a16:creationId xmlns:a16="http://schemas.microsoft.com/office/drawing/2014/main" id="{C467F3E5-BD25-48A8-B40B-1EBFA54A8663}"/>
              </a:ext>
            </a:extLst>
          </p:cNvPr>
          <p:cNvSpPr/>
          <p:nvPr/>
        </p:nvSpPr>
        <p:spPr>
          <a:xfrm>
            <a:off x="1711960" y="3384294"/>
            <a:ext cx="8414176" cy="0"/>
          </a:xfrm>
          <a:prstGeom prst="line">
            <a:avLst/>
          </a:prstGeom>
          <a:noFill/>
          <a:ln w="12700">
            <a:solidFill>
              <a:srgbClr val="DCE5F0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"/>
            </a:endParaRPr>
          </a:p>
        </p:txBody>
      </p:sp>
      <p:sp>
        <p:nvSpPr>
          <p:cNvPr id="32" name="Shape 24">
            <a:extLst>
              <a:ext uri="{FF2B5EF4-FFF2-40B4-BE49-F238E27FC236}">
                <a16:creationId xmlns:a16="http://schemas.microsoft.com/office/drawing/2014/main" id="{D1701DE8-4C77-B2D1-74FF-4FB8DFA94FE0}"/>
              </a:ext>
            </a:extLst>
          </p:cNvPr>
          <p:cNvSpPr/>
          <p:nvPr/>
        </p:nvSpPr>
        <p:spPr>
          <a:xfrm>
            <a:off x="1711960" y="3887214"/>
            <a:ext cx="8414176" cy="0"/>
          </a:xfrm>
          <a:prstGeom prst="line">
            <a:avLst/>
          </a:prstGeom>
          <a:noFill/>
          <a:ln w="12700">
            <a:solidFill>
              <a:srgbClr val="DCE5F0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"/>
            </a:endParaRPr>
          </a:p>
        </p:txBody>
      </p:sp>
      <p:sp>
        <p:nvSpPr>
          <p:cNvPr id="38" name="Shape 30">
            <a:extLst>
              <a:ext uri="{FF2B5EF4-FFF2-40B4-BE49-F238E27FC236}">
                <a16:creationId xmlns:a16="http://schemas.microsoft.com/office/drawing/2014/main" id="{D1E31BE1-C561-58BA-E024-A37A8C646B28}"/>
              </a:ext>
            </a:extLst>
          </p:cNvPr>
          <p:cNvSpPr/>
          <p:nvPr/>
        </p:nvSpPr>
        <p:spPr>
          <a:xfrm>
            <a:off x="1711960" y="4390134"/>
            <a:ext cx="8414176" cy="0"/>
          </a:xfrm>
          <a:prstGeom prst="line">
            <a:avLst/>
          </a:prstGeom>
          <a:noFill/>
          <a:ln w="12700">
            <a:solidFill>
              <a:srgbClr val="DCE5F0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"/>
            </a:endParaRPr>
          </a:p>
        </p:txBody>
      </p:sp>
      <p:sp>
        <p:nvSpPr>
          <p:cNvPr id="43" name="Shape 35">
            <a:extLst>
              <a:ext uri="{FF2B5EF4-FFF2-40B4-BE49-F238E27FC236}">
                <a16:creationId xmlns:a16="http://schemas.microsoft.com/office/drawing/2014/main" id="{56B62F51-8C8C-D6AE-A9AF-6F38B65E79B0}"/>
              </a:ext>
            </a:extLst>
          </p:cNvPr>
          <p:cNvSpPr/>
          <p:nvPr/>
        </p:nvSpPr>
        <p:spPr>
          <a:xfrm>
            <a:off x="1711960" y="4893054"/>
            <a:ext cx="8414176" cy="0"/>
          </a:xfrm>
          <a:prstGeom prst="line">
            <a:avLst/>
          </a:prstGeom>
          <a:noFill/>
          <a:ln w="12700">
            <a:solidFill>
              <a:srgbClr val="DCE5F0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"/>
            </a:endParaRPr>
          </a:p>
        </p:txBody>
      </p:sp>
      <p:sp>
        <p:nvSpPr>
          <p:cNvPr id="49" name="Shape 41">
            <a:extLst>
              <a:ext uri="{FF2B5EF4-FFF2-40B4-BE49-F238E27FC236}">
                <a16:creationId xmlns:a16="http://schemas.microsoft.com/office/drawing/2014/main" id="{9FD5A15D-B88F-27F6-9E45-43CC1494E548}"/>
              </a:ext>
            </a:extLst>
          </p:cNvPr>
          <p:cNvSpPr/>
          <p:nvPr/>
        </p:nvSpPr>
        <p:spPr>
          <a:xfrm>
            <a:off x="1711960" y="5395974"/>
            <a:ext cx="8414176" cy="0"/>
          </a:xfrm>
          <a:prstGeom prst="line">
            <a:avLst/>
          </a:prstGeom>
          <a:noFill/>
          <a:ln w="12700">
            <a:solidFill>
              <a:srgbClr val="DCE5F0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"/>
            </a:endParaRPr>
          </a:p>
        </p:txBody>
      </p:sp>
      <p:sp>
        <p:nvSpPr>
          <p:cNvPr id="50" name="Text 42">
            <a:extLst>
              <a:ext uri="{FF2B5EF4-FFF2-40B4-BE49-F238E27FC236}">
                <a16:creationId xmlns:a16="http://schemas.microsoft.com/office/drawing/2014/main" id="{74DF0EC6-FC32-3C73-B15F-71F3D4F4045D}"/>
              </a:ext>
            </a:extLst>
          </p:cNvPr>
          <p:cNvSpPr/>
          <p:nvPr/>
        </p:nvSpPr>
        <p:spPr>
          <a:xfrm>
            <a:off x="1849120" y="4959096"/>
            <a:ext cx="3200400" cy="347472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2F2F3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Dedicated Support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1" name="Text 43">
            <a:extLst>
              <a:ext uri="{FF2B5EF4-FFF2-40B4-BE49-F238E27FC236}">
                <a16:creationId xmlns:a16="http://schemas.microsoft.com/office/drawing/2014/main" id="{AADF0BDD-3DE6-0B1E-2088-7C9068CC9439}"/>
              </a:ext>
            </a:extLst>
          </p:cNvPr>
          <p:cNvSpPr/>
          <p:nvPr/>
        </p:nvSpPr>
        <p:spPr>
          <a:xfrm>
            <a:off x="5049520" y="4959096"/>
            <a:ext cx="14173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Email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2" name="Text 44">
            <a:extLst>
              <a:ext uri="{FF2B5EF4-FFF2-40B4-BE49-F238E27FC236}">
                <a16:creationId xmlns:a16="http://schemas.microsoft.com/office/drawing/2014/main" id="{A50945AA-BD0F-9F00-EB78-20C8943086CE}"/>
              </a:ext>
            </a:extLst>
          </p:cNvPr>
          <p:cNvSpPr/>
          <p:nvPr/>
        </p:nvSpPr>
        <p:spPr>
          <a:xfrm>
            <a:off x="6466840" y="4959096"/>
            <a:ext cx="1645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Priority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3" name="Text 45">
            <a:extLst>
              <a:ext uri="{FF2B5EF4-FFF2-40B4-BE49-F238E27FC236}">
                <a16:creationId xmlns:a16="http://schemas.microsoft.com/office/drawing/2014/main" id="{A9B083CA-A987-9664-4CF1-2A75D58E8AFB}"/>
              </a:ext>
            </a:extLst>
          </p:cNvPr>
          <p:cNvSpPr/>
          <p:nvPr/>
        </p:nvSpPr>
        <p:spPr>
          <a:xfrm>
            <a:off x="8112760" y="4959096"/>
            <a:ext cx="1645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24 / 7 SLA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4" name="Text 46">
            <a:extLst>
              <a:ext uri="{FF2B5EF4-FFF2-40B4-BE49-F238E27FC236}">
                <a16:creationId xmlns:a16="http://schemas.microsoft.com/office/drawing/2014/main" id="{B9CDEEFE-B797-D0EE-ABED-739544C8A5BC}"/>
              </a:ext>
            </a:extLst>
          </p:cNvPr>
          <p:cNvSpPr/>
          <p:nvPr/>
        </p:nvSpPr>
        <p:spPr>
          <a:xfrm>
            <a:off x="1803400" y="5681472"/>
            <a:ext cx="82296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i="1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All plans include 99.9% uptime SLA and SOC 2 Type II compliance.</a:t>
            </a:r>
            <a:endParaRPr lang="en-US" sz="9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5" name="TextBox 2">
            <a:extLst>
              <a:ext uri="{FF2B5EF4-FFF2-40B4-BE49-F238E27FC236}">
                <a16:creationId xmlns:a16="http://schemas.microsoft.com/office/drawing/2014/main" id="{E827884F-CACD-37B6-A26A-C5BFAA6322D6}"/>
              </a:ext>
            </a:extLst>
          </p:cNvPr>
          <p:cNvSpPr txBox="1"/>
          <p:nvPr/>
        </p:nvSpPr>
        <p:spPr>
          <a:xfrm>
            <a:off x="460800" y="1170432"/>
            <a:ext cx="9966960" cy="24622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en-US" altLang="zh-TW" sz="160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Side-by-side capability alignment across plan tiers.</a:t>
            </a:r>
          </a:p>
        </p:txBody>
      </p:sp>
    </p:spTree>
    <p:extLst>
      <p:ext uri="{BB962C8B-B14F-4D97-AF65-F5344CB8AC3E}">
        <p14:creationId xmlns:p14="http://schemas.microsoft.com/office/powerpoint/2010/main" val="15035649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9B1E58B3-6882-6B6B-734C-3DB6D7E4AD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KPI Performance Summary</a:t>
            </a:r>
            <a:endParaRPr lang="zh-TW" altLang="en-US" dirty="0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49F9FF16-2ED1-B550-CA6A-9E59CA0227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altLang="zh-TW" dirty="0"/>
              <a:t>3</a:t>
            </a:r>
            <a:endParaRPr lang="zh-TW" altLang="en-US" dirty="0"/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E7ABB3F1-404C-410E-08B7-774CEA218D98}"/>
              </a:ext>
            </a:extLst>
          </p:cNvPr>
          <p:cNvSpPr txBox="1"/>
          <p:nvPr/>
        </p:nvSpPr>
        <p:spPr>
          <a:xfrm>
            <a:off x="460800" y="1170432"/>
            <a:ext cx="9966960" cy="24622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en-US" altLang="zh-TW" sz="160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Key metrics with trend signals and target tracking.</a:t>
            </a:r>
          </a:p>
        </p:txBody>
      </p:sp>
      <p:sp>
        <p:nvSpPr>
          <p:cNvPr id="6" name="Shape 3">
            <a:extLst>
              <a:ext uri="{FF2B5EF4-FFF2-40B4-BE49-F238E27FC236}">
                <a16:creationId xmlns:a16="http://schemas.microsoft.com/office/drawing/2014/main" id="{1E0B1A91-5193-E3DD-BECC-A12D1E7F5B23}"/>
              </a:ext>
            </a:extLst>
          </p:cNvPr>
          <p:cNvSpPr/>
          <p:nvPr/>
        </p:nvSpPr>
        <p:spPr>
          <a:xfrm>
            <a:off x="1536368" y="1901245"/>
            <a:ext cx="8412480" cy="3749040"/>
          </a:xfrm>
          <a:prstGeom prst="roundRect">
            <a:avLst>
              <a:gd name="adj" fmla="val 2439"/>
            </a:avLst>
          </a:prstGeom>
          <a:solidFill>
            <a:schemeClr val="bg1"/>
          </a:solidFill>
          <a:ln w="12700">
            <a:noFill/>
            <a:prstDash val="solid"/>
          </a:ln>
          <a:effectLst>
            <a:outerShdw blurRad="38100" dist="15240" dir="5400000" algn="ctr" rotWithShape="0">
              <a:srgbClr val="000000">
                <a:alpha val="16000"/>
              </a:srgbClr>
            </a:outerShdw>
          </a:effectLst>
        </p:spPr>
        <p:txBody>
          <a:bodyPr/>
          <a:lstStyle/>
          <a:p>
            <a:endParaRPr lang="zh-TW" altLang="en-US">
              <a:latin typeface="Calibr"/>
            </a:endParaRPr>
          </a:p>
        </p:txBody>
      </p:sp>
      <p:sp>
        <p:nvSpPr>
          <p:cNvPr id="7" name="Shape 4">
            <a:extLst>
              <a:ext uri="{FF2B5EF4-FFF2-40B4-BE49-F238E27FC236}">
                <a16:creationId xmlns:a16="http://schemas.microsoft.com/office/drawing/2014/main" id="{FF9D1BD9-32D6-0FC4-A159-059AED024586}"/>
              </a:ext>
            </a:extLst>
          </p:cNvPr>
          <p:cNvSpPr/>
          <p:nvPr/>
        </p:nvSpPr>
        <p:spPr>
          <a:xfrm>
            <a:off x="1536368" y="1901245"/>
            <a:ext cx="8412480" cy="502920"/>
          </a:xfrm>
          <a:prstGeom prst="roundRect">
            <a:avLst>
              <a:gd name="adj" fmla="val 18182"/>
            </a:avLst>
          </a:prstGeom>
          <a:solidFill>
            <a:srgbClr val="1473E5"/>
          </a:solidFill>
          <a:ln w="12700">
            <a:solidFill>
              <a:srgbClr val="1473E5"/>
            </a:solidFill>
            <a:prstDash val="solid"/>
          </a:ln>
        </p:spPr>
        <p:txBody>
          <a:bodyPr/>
          <a:lstStyle/>
          <a:p>
            <a:endParaRPr lang="zh-TW" altLang="en-US" b="1"/>
          </a:p>
        </p:txBody>
      </p:sp>
      <p:sp>
        <p:nvSpPr>
          <p:cNvPr id="8" name="Shape 5">
            <a:extLst>
              <a:ext uri="{FF2B5EF4-FFF2-40B4-BE49-F238E27FC236}">
                <a16:creationId xmlns:a16="http://schemas.microsoft.com/office/drawing/2014/main" id="{6C9E0AD4-5662-73EA-7EDB-F0EB1FB14652}"/>
              </a:ext>
            </a:extLst>
          </p:cNvPr>
          <p:cNvSpPr/>
          <p:nvPr/>
        </p:nvSpPr>
        <p:spPr>
          <a:xfrm>
            <a:off x="1536368" y="2203378"/>
            <a:ext cx="8412480" cy="201168"/>
          </a:xfrm>
          <a:prstGeom prst="rect">
            <a:avLst/>
          </a:prstGeom>
          <a:solidFill>
            <a:srgbClr val="1473E5"/>
          </a:solidFill>
          <a:ln w="12700">
            <a:solidFill>
              <a:srgbClr val="1473E5"/>
            </a:solidFill>
            <a:prstDash val="solid"/>
          </a:ln>
        </p:spPr>
        <p:txBody>
          <a:bodyPr/>
          <a:lstStyle/>
          <a:p>
            <a:endParaRPr lang="zh-TW" altLang="en-US" b="1"/>
          </a:p>
        </p:txBody>
      </p:sp>
      <p:sp>
        <p:nvSpPr>
          <p:cNvPr id="9" name="Text 6">
            <a:extLst>
              <a:ext uri="{FF2B5EF4-FFF2-40B4-BE49-F238E27FC236}">
                <a16:creationId xmlns:a16="http://schemas.microsoft.com/office/drawing/2014/main" id="{0D33F614-A111-D2D9-4365-BBDA5171DD74}"/>
              </a:ext>
            </a:extLst>
          </p:cNvPr>
          <p:cNvSpPr/>
          <p:nvPr/>
        </p:nvSpPr>
        <p:spPr>
          <a:xfrm>
            <a:off x="1673528" y="1937821"/>
            <a:ext cx="228600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KPI Metric</a:t>
            </a:r>
            <a:endParaRPr lang="en-US" sz="1000" b="1" dirty="0"/>
          </a:p>
        </p:txBody>
      </p:sp>
      <p:sp>
        <p:nvSpPr>
          <p:cNvPr id="10" name="Text 7">
            <a:extLst>
              <a:ext uri="{FF2B5EF4-FFF2-40B4-BE49-F238E27FC236}">
                <a16:creationId xmlns:a16="http://schemas.microsoft.com/office/drawing/2014/main" id="{B4523BB0-5413-2219-BC7E-968B793B2268}"/>
              </a:ext>
            </a:extLst>
          </p:cNvPr>
          <p:cNvSpPr/>
          <p:nvPr/>
        </p:nvSpPr>
        <p:spPr>
          <a:xfrm>
            <a:off x="3959528" y="1937821"/>
            <a:ext cx="118872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Owner</a:t>
            </a:r>
            <a:endParaRPr lang="en-US" sz="1000" b="1" dirty="0"/>
          </a:p>
        </p:txBody>
      </p:sp>
      <p:sp>
        <p:nvSpPr>
          <p:cNvPr id="11" name="Text 8">
            <a:extLst>
              <a:ext uri="{FF2B5EF4-FFF2-40B4-BE49-F238E27FC236}">
                <a16:creationId xmlns:a16="http://schemas.microsoft.com/office/drawing/2014/main" id="{500BF4B3-E88A-2995-5D3A-2BBA5C4A9779}"/>
              </a:ext>
            </a:extLst>
          </p:cNvPr>
          <p:cNvSpPr/>
          <p:nvPr/>
        </p:nvSpPr>
        <p:spPr>
          <a:xfrm>
            <a:off x="5148248" y="1937821"/>
            <a:ext cx="118872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Target</a:t>
            </a:r>
            <a:endParaRPr lang="en-US" sz="1000" b="1" dirty="0"/>
          </a:p>
        </p:txBody>
      </p:sp>
      <p:sp>
        <p:nvSpPr>
          <p:cNvPr id="12" name="Text 9">
            <a:extLst>
              <a:ext uri="{FF2B5EF4-FFF2-40B4-BE49-F238E27FC236}">
                <a16:creationId xmlns:a16="http://schemas.microsoft.com/office/drawing/2014/main" id="{B7C6B3C1-C67E-AA6A-9426-D6760371B358}"/>
              </a:ext>
            </a:extLst>
          </p:cNvPr>
          <p:cNvSpPr/>
          <p:nvPr/>
        </p:nvSpPr>
        <p:spPr>
          <a:xfrm>
            <a:off x="6336968" y="1937821"/>
            <a:ext cx="118872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Actual</a:t>
            </a:r>
            <a:endParaRPr lang="en-US" sz="1000" b="1" dirty="0"/>
          </a:p>
        </p:txBody>
      </p:sp>
      <p:sp>
        <p:nvSpPr>
          <p:cNvPr id="13" name="Text 10">
            <a:extLst>
              <a:ext uri="{FF2B5EF4-FFF2-40B4-BE49-F238E27FC236}">
                <a16:creationId xmlns:a16="http://schemas.microsoft.com/office/drawing/2014/main" id="{667FBF47-EFB8-915D-9C89-46BDACBE366D}"/>
              </a:ext>
            </a:extLst>
          </p:cNvPr>
          <p:cNvSpPr/>
          <p:nvPr/>
        </p:nvSpPr>
        <p:spPr>
          <a:xfrm>
            <a:off x="7525688" y="1937821"/>
            <a:ext cx="109728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vs Target</a:t>
            </a:r>
            <a:endParaRPr lang="en-US" sz="1000" b="1" dirty="0"/>
          </a:p>
        </p:txBody>
      </p:sp>
      <p:sp>
        <p:nvSpPr>
          <p:cNvPr id="14" name="Text 11">
            <a:extLst>
              <a:ext uri="{FF2B5EF4-FFF2-40B4-BE49-F238E27FC236}">
                <a16:creationId xmlns:a16="http://schemas.microsoft.com/office/drawing/2014/main" id="{A7CC5F5C-C669-C734-658E-63CC9EAAD81A}"/>
              </a:ext>
            </a:extLst>
          </p:cNvPr>
          <p:cNvSpPr/>
          <p:nvPr/>
        </p:nvSpPr>
        <p:spPr>
          <a:xfrm>
            <a:off x="8622968" y="1937821"/>
            <a:ext cx="109728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Trend</a:t>
            </a:r>
            <a:endParaRPr lang="en-US" sz="1000" b="1" dirty="0"/>
          </a:p>
        </p:txBody>
      </p:sp>
      <p:sp>
        <p:nvSpPr>
          <p:cNvPr id="16" name="Shape 13">
            <a:extLst>
              <a:ext uri="{FF2B5EF4-FFF2-40B4-BE49-F238E27FC236}">
                <a16:creationId xmlns:a16="http://schemas.microsoft.com/office/drawing/2014/main" id="{5C5230AB-7B2C-17C8-FEB2-5B689CCA1C02}"/>
              </a:ext>
            </a:extLst>
          </p:cNvPr>
          <p:cNvSpPr/>
          <p:nvPr/>
        </p:nvSpPr>
        <p:spPr>
          <a:xfrm>
            <a:off x="1536368" y="2449885"/>
            <a:ext cx="41148" cy="393192"/>
          </a:xfrm>
          <a:prstGeom prst="rect">
            <a:avLst/>
          </a:prstGeom>
          <a:solidFill>
            <a:srgbClr val="0092E6"/>
          </a:solidFill>
          <a:ln w="12700">
            <a:solidFill>
              <a:srgbClr val="0092E6"/>
            </a:solidFill>
            <a:prstDash val="solid"/>
          </a:ln>
        </p:spPr>
        <p:txBody>
          <a:bodyPr/>
          <a:lstStyle/>
          <a:p>
            <a:endParaRPr lang="zh-TW" altLang="en-US" b="1"/>
          </a:p>
        </p:txBody>
      </p:sp>
      <p:sp>
        <p:nvSpPr>
          <p:cNvPr id="17" name="Text 14">
            <a:extLst>
              <a:ext uri="{FF2B5EF4-FFF2-40B4-BE49-F238E27FC236}">
                <a16:creationId xmlns:a16="http://schemas.microsoft.com/office/drawing/2014/main" id="{97A4C189-AFAA-5A84-C4D2-4A83051C256F}"/>
              </a:ext>
            </a:extLst>
          </p:cNvPr>
          <p:cNvSpPr/>
          <p:nvPr/>
        </p:nvSpPr>
        <p:spPr>
          <a:xfrm>
            <a:off x="1673528" y="2459029"/>
            <a:ext cx="228600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2F2F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Monthly Recurring Revenue</a:t>
            </a:r>
            <a:endParaRPr lang="en-US" sz="1000" b="1" dirty="0"/>
          </a:p>
        </p:txBody>
      </p:sp>
      <p:sp>
        <p:nvSpPr>
          <p:cNvPr id="18" name="Text 15">
            <a:extLst>
              <a:ext uri="{FF2B5EF4-FFF2-40B4-BE49-F238E27FC236}">
                <a16:creationId xmlns:a16="http://schemas.microsoft.com/office/drawing/2014/main" id="{39DD5699-121B-44C9-F25C-9D48299B628A}"/>
              </a:ext>
            </a:extLst>
          </p:cNvPr>
          <p:cNvSpPr/>
          <p:nvPr/>
        </p:nvSpPr>
        <p:spPr>
          <a:xfrm>
            <a:off x="3959528" y="2459029"/>
            <a:ext cx="118872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6A7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Finance</a:t>
            </a:r>
            <a:endParaRPr lang="en-US" sz="950" b="1" dirty="0"/>
          </a:p>
        </p:txBody>
      </p:sp>
      <p:sp>
        <p:nvSpPr>
          <p:cNvPr id="19" name="Text 16">
            <a:extLst>
              <a:ext uri="{FF2B5EF4-FFF2-40B4-BE49-F238E27FC236}">
                <a16:creationId xmlns:a16="http://schemas.microsoft.com/office/drawing/2014/main" id="{D7F3953D-B0AC-8471-C454-3A01D468338F}"/>
              </a:ext>
            </a:extLst>
          </p:cNvPr>
          <p:cNvSpPr/>
          <p:nvPr/>
        </p:nvSpPr>
        <p:spPr>
          <a:xfrm>
            <a:off x="5148248" y="2459029"/>
            <a:ext cx="1188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6A7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$2.4 M</a:t>
            </a:r>
            <a:endParaRPr lang="en-US" sz="950" b="1" dirty="0"/>
          </a:p>
        </p:txBody>
      </p:sp>
      <p:sp>
        <p:nvSpPr>
          <p:cNvPr id="20" name="Text 17">
            <a:extLst>
              <a:ext uri="{FF2B5EF4-FFF2-40B4-BE49-F238E27FC236}">
                <a16:creationId xmlns:a16="http://schemas.microsoft.com/office/drawing/2014/main" id="{5D443A37-8320-4D63-369D-C4CF4A32D616}"/>
              </a:ext>
            </a:extLst>
          </p:cNvPr>
          <p:cNvSpPr/>
          <p:nvPr/>
        </p:nvSpPr>
        <p:spPr>
          <a:xfrm>
            <a:off x="6336968" y="2459029"/>
            <a:ext cx="1188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2F2F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$2.58 M</a:t>
            </a:r>
            <a:endParaRPr lang="en-US" sz="1000" b="1" dirty="0"/>
          </a:p>
        </p:txBody>
      </p:sp>
      <p:sp>
        <p:nvSpPr>
          <p:cNvPr id="21" name="Shape 18">
            <a:extLst>
              <a:ext uri="{FF2B5EF4-FFF2-40B4-BE49-F238E27FC236}">
                <a16:creationId xmlns:a16="http://schemas.microsoft.com/office/drawing/2014/main" id="{77F9FC9B-2C56-66A2-EB90-DC244DF7AFD6}"/>
              </a:ext>
            </a:extLst>
          </p:cNvPr>
          <p:cNvSpPr/>
          <p:nvPr/>
        </p:nvSpPr>
        <p:spPr>
          <a:xfrm>
            <a:off x="7553120" y="2513893"/>
            <a:ext cx="1005840" cy="274320"/>
          </a:xfrm>
          <a:prstGeom prst="roundRect">
            <a:avLst>
              <a:gd name="adj" fmla="val 20000"/>
            </a:avLst>
          </a:prstGeom>
          <a:solidFill>
            <a:srgbClr val="1473E5">
              <a:alpha val="15000"/>
            </a:srgbClr>
          </a:solidFill>
          <a:ln w="12700">
            <a:solidFill>
              <a:srgbClr val="1473E5">
                <a:alpha val="40000"/>
              </a:srgbClr>
            </a:solidFill>
            <a:prstDash val="solid"/>
          </a:ln>
        </p:spPr>
        <p:txBody>
          <a:bodyPr/>
          <a:lstStyle/>
          <a:p>
            <a:endParaRPr lang="zh-TW" altLang="en-US" b="1"/>
          </a:p>
        </p:txBody>
      </p:sp>
      <p:sp>
        <p:nvSpPr>
          <p:cNvPr id="22" name="Text 19">
            <a:extLst>
              <a:ext uri="{FF2B5EF4-FFF2-40B4-BE49-F238E27FC236}">
                <a16:creationId xmlns:a16="http://schemas.microsoft.com/office/drawing/2014/main" id="{F98237CC-EF2E-7A51-8194-A30E8C55F42F}"/>
              </a:ext>
            </a:extLst>
          </p:cNvPr>
          <p:cNvSpPr/>
          <p:nvPr/>
        </p:nvSpPr>
        <p:spPr>
          <a:xfrm>
            <a:off x="7553120" y="2513893"/>
            <a:ext cx="1005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1473E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+7.5%</a:t>
            </a:r>
            <a:endParaRPr lang="en-US" sz="900" b="1" dirty="0"/>
          </a:p>
        </p:txBody>
      </p:sp>
      <p:sp>
        <p:nvSpPr>
          <p:cNvPr id="23" name="Text 20">
            <a:extLst>
              <a:ext uri="{FF2B5EF4-FFF2-40B4-BE49-F238E27FC236}">
                <a16:creationId xmlns:a16="http://schemas.microsoft.com/office/drawing/2014/main" id="{BDFA4A25-DEB3-3CAF-2D7A-D152AF11962D}"/>
              </a:ext>
            </a:extLst>
          </p:cNvPr>
          <p:cNvSpPr/>
          <p:nvPr/>
        </p:nvSpPr>
        <p:spPr>
          <a:xfrm>
            <a:off x="8622968" y="2459029"/>
            <a:ext cx="10972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1473E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▲</a:t>
            </a:r>
            <a:endParaRPr lang="en-US" sz="1500" b="1" dirty="0"/>
          </a:p>
        </p:txBody>
      </p:sp>
      <p:sp>
        <p:nvSpPr>
          <p:cNvPr id="24" name="Shape 21">
            <a:extLst>
              <a:ext uri="{FF2B5EF4-FFF2-40B4-BE49-F238E27FC236}">
                <a16:creationId xmlns:a16="http://schemas.microsoft.com/office/drawing/2014/main" id="{388E046D-241A-77BB-E6EF-9B5C75B94C47}"/>
              </a:ext>
            </a:extLst>
          </p:cNvPr>
          <p:cNvSpPr/>
          <p:nvPr/>
        </p:nvSpPr>
        <p:spPr>
          <a:xfrm>
            <a:off x="1536368" y="2934517"/>
            <a:ext cx="8412480" cy="521208"/>
          </a:xfrm>
          <a:prstGeom prst="rect">
            <a:avLst/>
          </a:prstGeom>
          <a:solidFill>
            <a:srgbClr val="F0F5FC"/>
          </a:solidFill>
          <a:ln w="12700">
            <a:solidFill>
              <a:srgbClr val="F0F5FC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"/>
            </a:endParaRPr>
          </a:p>
        </p:txBody>
      </p:sp>
      <p:sp>
        <p:nvSpPr>
          <p:cNvPr id="26" name="Shape 23">
            <a:extLst>
              <a:ext uri="{FF2B5EF4-FFF2-40B4-BE49-F238E27FC236}">
                <a16:creationId xmlns:a16="http://schemas.microsoft.com/office/drawing/2014/main" id="{899AC80C-76A9-1B5D-A0F4-EE31F03EE8D5}"/>
              </a:ext>
            </a:extLst>
          </p:cNvPr>
          <p:cNvSpPr/>
          <p:nvPr/>
        </p:nvSpPr>
        <p:spPr>
          <a:xfrm>
            <a:off x="1536368" y="2971093"/>
            <a:ext cx="41148" cy="393192"/>
          </a:xfrm>
          <a:prstGeom prst="rect">
            <a:avLst/>
          </a:prstGeom>
          <a:solidFill>
            <a:srgbClr val="0092E6"/>
          </a:solidFill>
          <a:ln w="12700">
            <a:solidFill>
              <a:srgbClr val="0092E6"/>
            </a:solidFill>
            <a:prstDash val="solid"/>
          </a:ln>
        </p:spPr>
        <p:txBody>
          <a:bodyPr/>
          <a:lstStyle/>
          <a:p>
            <a:endParaRPr lang="zh-TW" altLang="en-US" b="1"/>
          </a:p>
        </p:txBody>
      </p:sp>
      <p:sp>
        <p:nvSpPr>
          <p:cNvPr id="27" name="Text 24">
            <a:extLst>
              <a:ext uri="{FF2B5EF4-FFF2-40B4-BE49-F238E27FC236}">
                <a16:creationId xmlns:a16="http://schemas.microsoft.com/office/drawing/2014/main" id="{D8C1C967-8EAB-D11C-5AE1-63B739B95D11}"/>
              </a:ext>
            </a:extLst>
          </p:cNvPr>
          <p:cNvSpPr/>
          <p:nvPr/>
        </p:nvSpPr>
        <p:spPr>
          <a:xfrm>
            <a:off x="1673528" y="2980237"/>
            <a:ext cx="228600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2F2F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Customer Churn Rate</a:t>
            </a:r>
            <a:endParaRPr lang="en-US" sz="1000" b="1" dirty="0"/>
          </a:p>
        </p:txBody>
      </p:sp>
      <p:sp>
        <p:nvSpPr>
          <p:cNvPr id="28" name="Text 25">
            <a:extLst>
              <a:ext uri="{FF2B5EF4-FFF2-40B4-BE49-F238E27FC236}">
                <a16:creationId xmlns:a16="http://schemas.microsoft.com/office/drawing/2014/main" id="{9249E828-5622-D245-370A-1268711FC656}"/>
              </a:ext>
            </a:extLst>
          </p:cNvPr>
          <p:cNvSpPr/>
          <p:nvPr/>
        </p:nvSpPr>
        <p:spPr>
          <a:xfrm>
            <a:off x="3959528" y="2980237"/>
            <a:ext cx="118872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6A7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Success</a:t>
            </a:r>
            <a:endParaRPr lang="en-US" sz="950" b="1" dirty="0"/>
          </a:p>
        </p:txBody>
      </p:sp>
      <p:sp>
        <p:nvSpPr>
          <p:cNvPr id="29" name="Text 26">
            <a:extLst>
              <a:ext uri="{FF2B5EF4-FFF2-40B4-BE49-F238E27FC236}">
                <a16:creationId xmlns:a16="http://schemas.microsoft.com/office/drawing/2014/main" id="{4EC89C37-4804-0772-B190-69C606A99807}"/>
              </a:ext>
            </a:extLst>
          </p:cNvPr>
          <p:cNvSpPr/>
          <p:nvPr/>
        </p:nvSpPr>
        <p:spPr>
          <a:xfrm>
            <a:off x="5148248" y="2980237"/>
            <a:ext cx="1188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6A7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&lt; 2.0%</a:t>
            </a:r>
            <a:endParaRPr lang="en-US" sz="950" b="1" dirty="0"/>
          </a:p>
        </p:txBody>
      </p:sp>
      <p:sp>
        <p:nvSpPr>
          <p:cNvPr id="30" name="Text 27">
            <a:extLst>
              <a:ext uri="{FF2B5EF4-FFF2-40B4-BE49-F238E27FC236}">
                <a16:creationId xmlns:a16="http://schemas.microsoft.com/office/drawing/2014/main" id="{6C662E73-E3B9-AA4C-FD28-F4619043356D}"/>
              </a:ext>
            </a:extLst>
          </p:cNvPr>
          <p:cNvSpPr/>
          <p:nvPr/>
        </p:nvSpPr>
        <p:spPr>
          <a:xfrm>
            <a:off x="6336968" y="2980237"/>
            <a:ext cx="1188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2F2F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1.6%</a:t>
            </a:r>
            <a:endParaRPr lang="en-US" sz="1000" b="1" dirty="0"/>
          </a:p>
        </p:txBody>
      </p:sp>
      <p:sp>
        <p:nvSpPr>
          <p:cNvPr id="31" name="Shape 28">
            <a:extLst>
              <a:ext uri="{FF2B5EF4-FFF2-40B4-BE49-F238E27FC236}">
                <a16:creationId xmlns:a16="http://schemas.microsoft.com/office/drawing/2014/main" id="{2F5BD70D-E47F-C25C-6B45-C3B74D0F62CB}"/>
              </a:ext>
            </a:extLst>
          </p:cNvPr>
          <p:cNvSpPr/>
          <p:nvPr/>
        </p:nvSpPr>
        <p:spPr>
          <a:xfrm>
            <a:off x="7553120" y="3035101"/>
            <a:ext cx="1005840" cy="274320"/>
          </a:xfrm>
          <a:prstGeom prst="roundRect">
            <a:avLst>
              <a:gd name="adj" fmla="val 20000"/>
            </a:avLst>
          </a:prstGeom>
          <a:solidFill>
            <a:srgbClr val="27AE60">
              <a:alpha val="15000"/>
            </a:srgbClr>
          </a:solidFill>
          <a:ln w="12700">
            <a:solidFill>
              <a:srgbClr val="27AE60">
                <a:alpha val="40000"/>
              </a:srgbClr>
            </a:solidFill>
            <a:prstDash val="solid"/>
          </a:ln>
        </p:spPr>
        <p:txBody>
          <a:bodyPr/>
          <a:lstStyle/>
          <a:p>
            <a:endParaRPr lang="zh-TW" altLang="en-US" b="1"/>
          </a:p>
        </p:txBody>
      </p:sp>
      <p:sp>
        <p:nvSpPr>
          <p:cNvPr id="32" name="Text 29">
            <a:extLst>
              <a:ext uri="{FF2B5EF4-FFF2-40B4-BE49-F238E27FC236}">
                <a16:creationId xmlns:a16="http://schemas.microsoft.com/office/drawing/2014/main" id="{5B1E8588-90F6-6D40-AB3F-6C060605E34F}"/>
              </a:ext>
            </a:extLst>
          </p:cNvPr>
          <p:cNvSpPr/>
          <p:nvPr/>
        </p:nvSpPr>
        <p:spPr>
          <a:xfrm>
            <a:off x="7553120" y="3035101"/>
            <a:ext cx="1005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27AE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−0.4pp</a:t>
            </a:r>
            <a:endParaRPr lang="en-US" sz="900" b="1" dirty="0"/>
          </a:p>
        </p:txBody>
      </p:sp>
      <p:sp>
        <p:nvSpPr>
          <p:cNvPr id="33" name="Text 30">
            <a:extLst>
              <a:ext uri="{FF2B5EF4-FFF2-40B4-BE49-F238E27FC236}">
                <a16:creationId xmlns:a16="http://schemas.microsoft.com/office/drawing/2014/main" id="{6F02B83A-63D0-F2B3-3368-6A65E109EAA1}"/>
              </a:ext>
            </a:extLst>
          </p:cNvPr>
          <p:cNvSpPr/>
          <p:nvPr/>
        </p:nvSpPr>
        <p:spPr>
          <a:xfrm>
            <a:off x="8622968" y="2980237"/>
            <a:ext cx="10972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27AE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▼</a:t>
            </a:r>
            <a:endParaRPr lang="en-US" sz="1500" b="1" dirty="0"/>
          </a:p>
        </p:txBody>
      </p:sp>
      <p:sp>
        <p:nvSpPr>
          <p:cNvPr id="35" name="Shape 32">
            <a:extLst>
              <a:ext uri="{FF2B5EF4-FFF2-40B4-BE49-F238E27FC236}">
                <a16:creationId xmlns:a16="http://schemas.microsoft.com/office/drawing/2014/main" id="{186A1F58-4064-4EB8-3C0C-773A67A61547}"/>
              </a:ext>
            </a:extLst>
          </p:cNvPr>
          <p:cNvSpPr/>
          <p:nvPr/>
        </p:nvSpPr>
        <p:spPr>
          <a:xfrm>
            <a:off x="1536368" y="3492301"/>
            <a:ext cx="41148" cy="393192"/>
          </a:xfrm>
          <a:prstGeom prst="rect">
            <a:avLst/>
          </a:prstGeom>
          <a:solidFill>
            <a:srgbClr val="0092E6"/>
          </a:solidFill>
          <a:ln w="12700">
            <a:solidFill>
              <a:srgbClr val="0092E6"/>
            </a:solidFill>
            <a:prstDash val="solid"/>
          </a:ln>
        </p:spPr>
        <p:txBody>
          <a:bodyPr/>
          <a:lstStyle/>
          <a:p>
            <a:endParaRPr lang="zh-TW" altLang="en-US" b="1"/>
          </a:p>
        </p:txBody>
      </p:sp>
      <p:sp>
        <p:nvSpPr>
          <p:cNvPr id="36" name="Text 33">
            <a:extLst>
              <a:ext uri="{FF2B5EF4-FFF2-40B4-BE49-F238E27FC236}">
                <a16:creationId xmlns:a16="http://schemas.microsoft.com/office/drawing/2014/main" id="{273274CB-C9CD-6106-9095-4E715F1CEEDB}"/>
              </a:ext>
            </a:extLst>
          </p:cNvPr>
          <p:cNvSpPr/>
          <p:nvPr/>
        </p:nvSpPr>
        <p:spPr>
          <a:xfrm>
            <a:off x="1673528" y="3501445"/>
            <a:ext cx="228600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2F2F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NPS Score</a:t>
            </a:r>
            <a:endParaRPr lang="en-US" sz="1000" b="1" dirty="0"/>
          </a:p>
        </p:txBody>
      </p:sp>
      <p:sp>
        <p:nvSpPr>
          <p:cNvPr id="37" name="Text 34">
            <a:extLst>
              <a:ext uri="{FF2B5EF4-FFF2-40B4-BE49-F238E27FC236}">
                <a16:creationId xmlns:a16="http://schemas.microsoft.com/office/drawing/2014/main" id="{998DF568-EB91-D01B-A205-7B9129B2F1B6}"/>
              </a:ext>
            </a:extLst>
          </p:cNvPr>
          <p:cNvSpPr/>
          <p:nvPr/>
        </p:nvSpPr>
        <p:spPr>
          <a:xfrm>
            <a:off x="3959528" y="3501445"/>
            <a:ext cx="118872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6A7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CX</a:t>
            </a:r>
            <a:endParaRPr lang="en-US" sz="950" b="1" dirty="0"/>
          </a:p>
        </p:txBody>
      </p:sp>
      <p:sp>
        <p:nvSpPr>
          <p:cNvPr id="38" name="Text 35">
            <a:extLst>
              <a:ext uri="{FF2B5EF4-FFF2-40B4-BE49-F238E27FC236}">
                <a16:creationId xmlns:a16="http://schemas.microsoft.com/office/drawing/2014/main" id="{D0324EC2-C995-C927-959D-6F0F75D0D8B5}"/>
              </a:ext>
            </a:extLst>
          </p:cNvPr>
          <p:cNvSpPr/>
          <p:nvPr/>
        </p:nvSpPr>
        <p:spPr>
          <a:xfrm>
            <a:off x="5148248" y="3501445"/>
            <a:ext cx="1188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6A7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≥ 55</a:t>
            </a:r>
            <a:endParaRPr lang="en-US" sz="950" b="1" dirty="0"/>
          </a:p>
        </p:txBody>
      </p:sp>
      <p:sp>
        <p:nvSpPr>
          <p:cNvPr id="39" name="Text 36">
            <a:extLst>
              <a:ext uri="{FF2B5EF4-FFF2-40B4-BE49-F238E27FC236}">
                <a16:creationId xmlns:a16="http://schemas.microsoft.com/office/drawing/2014/main" id="{745F66EE-B08E-14F7-1116-F16E3A8CBEE3}"/>
              </a:ext>
            </a:extLst>
          </p:cNvPr>
          <p:cNvSpPr/>
          <p:nvPr/>
        </p:nvSpPr>
        <p:spPr>
          <a:xfrm>
            <a:off x="6336968" y="3501445"/>
            <a:ext cx="1188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2F2F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61</a:t>
            </a:r>
            <a:endParaRPr lang="en-US" sz="1000" b="1" dirty="0"/>
          </a:p>
        </p:txBody>
      </p:sp>
      <p:sp>
        <p:nvSpPr>
          <p:cNvPr id="40" name="Shape 37">
            <a:extLst>
              <a:ext uri="{FF2B5EF4-FFF2-40B4-BE49-F238E27FC236}">
                <a16:creationId xmlns:a16="http://schemas.microsoft.com/office/drawing/2014/main" id="{E893522E-AE3A-46D8-2AC7-C1E87F3FE7A4}"/>
              </a:ext>
            </a:extLst>
          </p:cNvPr>
          <p:cNvSpPr/>
          <p:nvPr/>
        </p:nvSpPr>
        <p:spPr>
          <a:xfrm>
            <a:off x="7553120" y="3556309"/>
            <a:ext cx="1005840" cy="274320"/>
          </a:xfrm>
          <a:prstGeom prst="roundRect">
            <a:avLst>
              <a:gd name="adj" fmla="val 20000"/>
            </a:avLst>
          </a:prstGeom>
          <a:solidFill>
            <a:srgbClr val="1473E5">
              <a:alpha val="15000"/>
            </a:srgbClr>
          </a:solidFill>
          <a:ln w="12700">
            <a:solidFill>
              <a:srgbClr val="1473E5">
                <a:alpha val="40000"/>
              </a:srgbClr>
            </a:solidFill>
            <a:prstDash val="solid"/>
          </a:ln>
        </p:spPr>
        <p:txBody>
          <a:bodyPr/>
          <a:lstStyle/>
          <a:p>
            <a:endParaRPr lang="zh-TW" altLang="en-US" b="1"/>
          </a:p>
        </p:txBody>
      </p:sp>
      <p:sp>
        <p:nvSpPr>
          <p:cNvPr id="41" name="Text 38">
            <a:extLst>
              <a:ext uri="{FF2B5EF4-FFF2-40B4-BE49-F238E27FC236}">
                <a16:creationId xmlns:a16="http://schemas.microsoft.com/office/drawing/2014/main" id="{06E56251-9345-789E-C99B-012BECC7BCA8}"/>
              </a:ext>
            </a:extLst>
          </p:cNvPr>
          <p:cNvSpPr/>
          <p:nvPr/>
        </p:nvSpPr>
        <p:spPr>
          <a:xfrm>
            <a:off x="7553120" y="3556309"/>
            <a:ext cx="1005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1473E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+6 pts</a:t>
            </a:r>
            <a:endParaRPr lang="en-US" sz="900" b="1" dirty="0"/>
          </a:p>
        </p:txBody>
      </p:sp>
      <p:sp>
        <p:nvSpPr>
          <p:cNvPr id="42" name="Text 39">
            <a:extLst>
              <a:ext uri="{FF2B5EF4-FFF2-40B4-BE49-F238E27FC236}">
                <a16:creationId xmlns:a16="http://schemas.microsoft.com/office/drawing/2014/main" id="{F835C40A-AA3A-B54A-E290-8C4D46013F36}"/>
              </a:ext>
            </a:extLst>
          </p:cNvPr>
          <p:cNvSpPr/>
          <p:nvPr/>
        </p:nvSpPr>
        <p:spPr>
          <a:xfrm>
            <a:off x="8622968" y="3501445"/>
            <a:ext cx="10972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1473E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▲</a:t>
            </a:r>
            <a:endParaRPr lang="en-US" sz="1500" b="1" dirty="0"/>
          </a:p>
        </p:txBody>
      </p:sp>
      <p:sp>
        <p:nvSpPr>
          <p:cNvPr id="43" name="Shape 40">
            <a:extLst>
              <a:ext uri="{FF2B5EF4-FFF2-40B4-BE49-F238E27FC236}">
                <a16:creationId xmlns:a16="http://schemas.microsoft.com/office/drawing/2014/main" id="{11C977F4-1828-2873-A8D7-357F3394F85D}"/>
              </a:ext>
            </a:extLst>
          </p:cNvPr>
          <p:cNvSpPr/>
          <p:nvPr/>
        </p:nvSpPr>
        <p:spPr>
          <a:xfrm>
            <a:off x="1536368" y="3976933"/>
            <a:ext cx="8412480" cy="521208"/>
          </a:xfrm>
          <a:prstGeom prst="rect">
            <a:avLst/>
          </a:prstGeom>
          <a:solidFill>
            <a:srgbClr val="F0F5FC"/>
          </a:solidFill>
          <a:ln w="12700">
            <a:solidFill>
              <a:srgbClr val="F0F5FC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"/>
            </a:endParaRPr>
          </a:p>
        </p:txBody>
      </p:sp>
      <p:sp>
        <p:nvSpPr>
          <p:cNvPr id="45" name="Shape 42">
            <a:extLst>
              <a:ext uri="{FF2B5EF4-FFF2-40B4-BE49-F238E27FC236}">
                <a16:creationId xmlns:a16="http://schemas.microsoft.com/office/drawing/2014/main" id="{455F3F37-BDC1-DB03-2CFE-241689DA684A}"/>
              </a:ext>
            </a:extLst>
          </p:cNvPr>
          <p:cNvSpPr/>
          <p:nvPr/>
        </p:nvSpPr>
        <p:spPr>
          <a:xfrm>
            <a:off x="1536368" y="4013509"/>
            <a:ext cx="41148" cy="393192"/>
          </a:xfrm>
          <a:prstGeom prst="rect">
            <a:avLst/>
          </a:prstGeom>
          <a:solidFill>
            <a:srgbClr val="0092E6"/>
          </a:solidFill>
          <a:ln w="12700">
            <a:solidFill>
              <a:srgbClr val="0092E6"/>
            </a:solidFill>
            <a:prstDash val="solid"/>
          </a:ln>
        </p:spPr>
        <p:txBody>
          <a:bodyPr/>
          <a:lstStyle/>
          <a:p>
            <a:endParaRPr lang="zh-TW" altLang="en-US" b="1"/>
          </a:p>
        </p:txBody>
      </p:sp>
      <p:sp>
        <p:nvSpPr>
          <p:cNvPr id="46" name="Text 43">
            <a:extLst>
              <a:ext uri="{FF2B5EF4-FFF2-40B4-BE49-F238E27FC236}">
                <a16:creationId xmlns:a16="http://schemas.microsoft.com/office/drawing/2014/main" id="{2E41A39C-E24B-22B9-BE02-24DD7E3FD50A}"/>
              </a:ext>
            </a:extLst>
          </p:cNvPr>
          <p:cNvSpPr/>
          <p:nvPr/>
        </p:nvSpPr>
        <p:spPr>
          <a:xfrm>
            <a:off x="1673528" y="4022653"/>
            <a:ext cx="228600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2F2F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Support Ticket SLA</a:t>
            </a:r>
            <a:endParaRPr lang="en-US" sz="1000" b="1" dirty="0"/>
          </a:p>
        </p:txBody>
      </p:sp>
      <p:sp>
        <p:nvSpPr>
          <p:cNvPr id="47" name="Text 44">
            <a:extLst>
              <a:ext uri="{FF2B5EF4-FFF2-40B4-BE49-F238E27FC236}">
                <a16:creationId xmlns:a16="http://schemas.microsoft.com/office/drawing/2014/main" id="{71866251-A5BE-1CF5-E9F5-9D59DDEE4539}"/>
              </a:ext>
            </a:extLst>
          </p:cNvPr>
          <p:cNvSpPr/>
          <p:nvPr/>
        </p:nvSpPr>
        <p:spPr>
          <a:xfrm>
            <a:off x="3959528" y="4022653"/>
            <a:ext cx="118872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6A7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Ops</a:t>
            </a:r>
            <a:endParaRPr lang="en-US" sz="950" b="1" dirty="0"/>
          </a:p>
        </p:txBody>
      </p:sp>
      <p:sp>
        <p:nvSpPr>
          <p:cNvPr id="48" name="Text 45">
            <a:extLst>
              <a:ext uri="{FF2B5EF4-FFF2-40B4-BE49-F238E27FC236}">
                <a16:creationId xmlns:a16="http://schemas.microsoft.com/office/drawing/2014/main" id="{43840702-0063-BFD8-F3B2-0A3E48372F88}"/>
              </a:ext>
            </a:extLst>
          </p:cNvPr>
          <p:cNvSpPr/>
          <p:nvPr/>
        </p:nvSpPr>
        <p:spPr>
          <a:xfrm>
            <a:off x="5148248" y="4022653"/>
            <a:ext cx="1188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6A7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95%</a:t>
            </a:r>
            <a:endParaRPr lang="en-US" sz="950" b="1" dirty="0"/>
          </a:p>
        </p:txBody>
      </p:sp>
      <p:sp>
        <p:nvSpPr>
          <p:cNvPr id="49" name="Text 46">
            <a:extLst>
              <a:ext uri="{FF2B5EF4-FFF2-40B4-BE49-F238E27FC236}">
                <a16:creationId xmlns:a16="http://schemas.microsoft.com/office/drawing/2014/main" id="{746BA91C-D7F5-636F-7FCF-9DE78C821E41}"/>
              </a:ext>
            </a:extLst>
          </p:cNvPr>
          <p:cNvSpPr/>
          <p:nvPr/>
        </p:nvSpPr>
        <p:spPr>
          <a:xfrm>
            <a:off x="6336968" y="4022653"/>
            <a:ext cx="1188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2F2F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91.2%</a:t>
            </a:r>
            <a:endParaRPr lang="en-US" sz="1000" b="1" dirty="0"/>
          </a:p>
        </p:txBody>
      </p:sp>
      <p:sp>
        <p:nvSpPr>
          <p:cNvPr id="50" name="Shape 47">
            <a:extLst>
              <a:ext uri="{FF2B5EF4-FFF2-40B4-BE49-F238E27FC236}">
                <a16:creationId xmlns:a16="http://schemas.microsoft.com/office/drawing/2014/main" id="{EBBBA2A9-31F3-BAF8-1213-362BDBB71B65}"/>
              </a:ext>
            </a:extLst>
          </p:cNvPr>
          <p:cNvSpPr/>
          <p:nvPr/>
        </p:nvSpPr>
        <p:spPr>
          <a:xfrm>
            <a:off x="7553120" y="4077517"/>
            <a:ext cx="1005840" cy="274320"/>
          </a:xfrm>
          <a:prstGeom prst="roundRect">
            <a:avLst>
              <a:gd name="adj" fmla="val 20000"/>
            </a:avLst>
          </a:prstGeom>
          <a:solidFill>
            <a:srgbClr val="E05050">
              <a:alpha val="15000"/>
            </a:srgbClr>
          </a:solidFill>
          <a:ln w="12700">
            <a:solidFill>
              <a:srgbClr val="E05050">
                <a:alpha val="40000"/>
              </a:srgbClr>
            </a:solidFill>
            <a:prstDash val="solid"/>
          </a:ln>
        </p:spPr>
        <p:txBody>
          <a:bodyPr/>
          <a:lstStyle/>
          <a:p>
            <a:endParaRPr lang="zh-TW" altLang="en-US" b="1"/>
          </a:p>
        </p:txBody>
      </p:sp>
      <p:sp>
        <p:nvSpPr>
          <p:cNvPr id="51" name="Text 48">
            <a:extLst>
              <a:ext uri="{FF2B5EF4-FFF2-40B4-BE49-F238E27FC236}">
                <a16:creationId xmlns:a16="http://schemas.microsoft.com/office/drawing/2014/main" id="{4B5535A7-2893-C457-347E-84A3050DD6B7}"/>
              </a:ext>
            </a:extLst>
          </p:cNvPr>
          <p:cNvSpPr/>
          <p:nvPr/>
        </p:nvSpPr>
        <p:spPr>
          <a:xfrm>
            <a:off x="7553120" y="4077517"/>
            <a:ext cx="1005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E050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−3.8pp</a:t>
            </a:r>
            <a:endParaRPr lang="en-US" sz="900" b="1" dirty="0"/>
          </a:p>
        </p:txBody>
      </p:sp>
      <p:sp>
        <p:nvSpPr>
          <p:cNvPr id="52" name="Text 49">
            <a:extLst>
              <a:ext uri="{FF2B5EF4-FFF2-40B4-BE49-F238E27FC236}">
                <a16:creationId xmlns:a16="http://schemas.microsoft.com/office/drawing/2014/main" id="{13F5C6D2-3393-709B-3B2D-BC621F79A100}"/>
              </a:ext>
            </a:extLst>
          </p:cNvPr>
          <p:cNvSpPr/>
          <p:nvPr/>
        </p:nvSpPr>
        <p:spPr>
          <a:xfrm>
            <a:off x="8622968" y="4022653"/>
            <a:ext cx="10972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E050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▼</a:t>
            </a:r>
            <a:endParaRPr lang="en-US" sz="1500" b="1" dirty="0"/>
          </a:p>
        </p:txBody>
      </p:sp>
      <p:sp>
        <p:nvSpPr>
          <p:cNvPr id="54" name="Shape 51">
            <a:extLst>
              <a:ext uri="{FF2B5EF4-FFF2-40B4-BE49-F238E27FC236}">
                <a16:creationId xmlns:a16="http://schemas.microsoft.com/office/drawing/2014/main" id="{D25D580F-2CC6-F43C-36E9-D1FFBB33D1D3}"/>
              </a:ext>
            </a:extLst>
          </p:cNvPr>
          <p:cNvSpPr/>
          <p:nvPr/>
        </p:nvSpPr>
        <p:spPr>
          <a:xfrm>
            <a:off x="1536368" y="4534717"/>
            <a:ext cx="41148" cy="393192"/>
          </a:xfrm>
          <a:prstGeom prst="rect">
            <a:avLst/>
          </a:prstGeom>
          <a:solidFill>
            <a:srgbClr val="0092E6"/>
          </a:solidFill>
          <a:ln w="12700">
            <a:solidFill>
              <a:srgbClr val="0092E6"/>
            </a:solidFill>
            <a:prstDash val="solid"/>
          </a:ln>
        </p:spPr>
        <p:txBody>
          <a:bodyPr/>
          <a:lstStyle/>
          <a:p>
            <a:endParaRPr lang="zh-TW" altLang="en-US" b="1"/>
          </a:p>
        </p:txBody>
      </p:sp>
      <p:sp>
        <p:nvSpPr>
          <p:cNvPr id="55" name="Text 52">
            <a:extLst>
              <a:ext uri="{FF2B5EF4-FFF2-40B4-BE49-F238E27FC236}">
                <a16:creationId xmlns:a16="http://schemas.microsoft.com/office/drawing/2014/main" id="{6CE550BC-3735-2597-B292-A4C2D5AFA188}"/>
              </a:ext>
            </a:extLst>
          </p:cNvPr>
          <p:cNvSpPr/>
          <p:nvPr/>
        </p:nvSpPr>
        <p:spPr>
          <a:xfrm>
            <a:off x="1673528" y="4543861"/>
            <a:ext cx="228600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2F2F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Pipeline Coverage</a:t>
            </a:r>
            <a:endParaRPr lang="en-US" sz="1000" b="1" dirty="0"/>
          </a:p>
        </p:txBody>
      </p:sp>
      <p:sp>
        <p:nvSpPr>
          <p:cNvPr id="56" name="Text 53">
            <a:extLst>
              <a:ext uri="{FF2B5EF4-FFF2-40B4-BE49-F238E27FC236}">
                <a16:creationId xmlns:a16="http://schemas.microsoft.com/office/drawing/2014/main" id="{16EFEAA9-A465-D649-4441-0622DFA39646}"/>
              </a:ext>
            </a:extLst>
          </p:cNvPr>
          <p:cNvSpPr/>
          <p:nvPr/>
        </p:nvSpPr>
        <p:spPr>
          <a:xfrm>
            <a:off x="3959528" y="4543861"/>
            <a:ext cx="118872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6A7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Sales</a:t>
            </a:r>
            <a:endParaRPr lang="en-US" sz="950" b="1" dirty="0"/>
          </a:p>
        </p:txBody>
      </p:sp>
      <p:sp>
        <p:nvSpPr>
          <p:cNvPr id="57" name="Text 54">
            <a:extLst>
              <a:ext uri="{FF2B5EF4-FFF2-40B4-BE49-F238E27FC236}">
                <a16:creationId xmlns:a16="http://schemas.microsoft.com/office/drawing/2014/main" id="{F9A9D07F-D68D-D241-813B-5E58CF94F5F7}"/>
              </a:ext>
            </a:extLst>
          </p:cNvPr>
          <p:cNvSpPr/>
          <p:nvPr/>
        </p:nvSpPr>
        <p:spPr>
          <a:xfrm>
            <a:off x="5148248" y="4543861"/>
            <a:ext cx="1188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6A7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4×</a:t>
            </a:r>
            <a:endParaRPr lang="en-US" sz="950" b="1" dirty="0"/>
          </a:p>
        </p:txBody>
      </p:sp>
      <p:sp>
        <p:nvSpPr>
          <p:cNvPr id="58" name="Text 55">
            <a:extLst>
              <a:ext uri="{FF2B5EF4-FFF2-40B4-BE49-F238E27FC236}">
                <a16:creationId xmlns:a16="http://schemas.microsoft.com/office/drawing/2014/main" id="{7D9C1189-DB29-EF88-8209-A9F5AA929C9C}"/>
              </a:ext>
            </a:extLst>
          </p:cNvPr>
          <p:cNvSpPr/>
          <p:nvPr/>
        </p:nvSpPr>
        <p:spPr>
          <a:xfrm>
            <a:off x="6336968" y="4543861"/>
            <a:ext cx="1188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2F2F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3.7×</a:t>
            </a:r>
            <a:endParaRPr lang="en-US" sz="1000" b="1" dirty="0"/>
          </a:p>
        </p:txBody>
      </p:sp>
      <p:sp>
        <p:nvSpPr>
          <p:cNvPr id="59" name="Shape 56">
            <a:extLst>
              <a:ext uri="{FF2B5EF4-FFF2-40B4-BE49-F238E27FC236}">
                <a16:creationId xmlns:a16="http://schemas.microsoft.com/office/drawing/2014/main" id="{9D37E01C-155D-FBAE-1951-8F4B03C8F31A}"/>
              </a:ext>
            </a:extLst>
          </p:cNvPr>
          <p:cNvSpPr/>
          <p:nvPr/>
        </p:nvSpPr>
        <p:spPr>
          <a:xfrm>
            <a:off x="7553120" y="4598725"/>
            <a:ext cx="1005840" cy="274320"/>
          </a:xfrm>
          <a:prstGeom prst="roundRect">
            <a:avLst>
              <a:gd name="adj" fmla="val 20000"/>
            </a:avLst>
          </a:prstGeom>
          <a:solidFill>
            <a:srgbClr val="E6A526">
              <a:alpha val="15000"/>
            </a:srgbClr>
          </a:solidFill>
          <a:ln w="12700">
            <a:solidFill>
              <a:srgbClr val="E6A526">
                <a:alpha val="40000"/>
              </a:srgbClr>
            </a:solidFill>
            <a:prstDash val="solid"/>
          </a:ln>
        </p:spPr>
        <p:txBody>
          <a:bodyPr/>
          <a:lstStyle/>
          <a:p>
            <a:endParaRPr lang="zh-TW" altLang="en-US" b="1"/>
          </a:p>
        </p:txBody>
      </p:sp>
      <p:sp>
        <p:nvSpPr>
          <p:cNvPr id="60" name="Text 57">
            <a:extLst>
              <a:ext uri="{FF2B5EF4-FFF2-40B4-BE49-F238E27FC236}">
                <a16:creationId xmlns:a16="http://schemas.microsoft.com/office/drawing/2014/main" id="{3999EFA4-E985-9E25-992C-6B761C338A33}"/>
              </a:ext>
            </a:extLst>
          </p:cNvPr>
          <p:cNvSpPr/>
          <p:nvPr/>
        </p:nvSpPr>
        <p:spPr>
          <a:xfrm>
            <a:off x="7553120" y="4598725"/>
            <a:ext cx="1005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E6A52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−0.3×</a:t>
            </a:r>
            <a:endParaRPr lang="en-US" sz="900" b="1" dirty="0"/>
          </a:p>
        </p:txBody>
      </p:sp>
      <p:sp>
        <p:nvSpPr>
          <p:cNvPr id="61" name="Text 58">
            <a:extLst>
              <a:ext uri="{FF2B5EF4-FFF2-40B4-BE49-F238E27FC236}">
                <a16:creationId xmlns:a16="http://schemas.microsoft.com/office/drawing/2014/main" id="{38DDDFF9-477A-59DB-8C91-3F27F2771FE4}"/>
              </a:ext>
            </a:extLst>
          </p:cNvPr>
          <p:cNvSpPr/>
          <p:nvPr/>
        </p:nvSpPr>
        <p:spPr>
          <a:xfrm>
            <a:off x="8622968" y="4543861"/>
            <a:ext cx="10972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E6BF2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►</a:t>
            </a:r>
            <a:endParaRPr lang="en-US" sz="1500" b="1" dirty="0"/>
          </a:p>
        </p:txBody>
      </p:sp>
      <p:sp>
        <p:nvSpPr>
          <p:cNvPr id="62" name="Shape 59">
            <a:extLst>
              <a:ext uri="{FF2B5EF4-FFF2-40B4-BE49-F238E27FC236}">
                <a16:creationId xmlns:a16="http://schemas.microsoft.com/office/drawing/2014/main" id="{644CA6DF-F2E7-1B0B-3296-BC81221B815C}"/>
              </a:ext>
            </a:extLst>
          </p:cNvPr>
          <p:cNvSpPr/>
          <p:nvPr/>
        </p:nvSpPr>
        <p:spPr>
          <a:xfrm>
            <a:off x="1536368" y="5019349"/>
            <a:ext cx="8412480" cy="521208"/>
          </a:xfrm>
          <a:prstGeom prst="rect">
            <a:avLst/>
          </a:prstGeom>
          <a:solidFill>
            <a:srgbClr val="F0F5FC"/>
          </a:solidFill>
          <a:ln w="12700">
            <a:solidFill>
              <a:srgbClr val="F0F5FC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"/>
            </a:endParaRPr>
          </a:p>
        </p:txBody>
      </p:sp>
      <p:sp>
        <p:nvSpPr>
          <p:cNvPr id="15" name="Shape 12">
            <a:extLst>
              <a:ext uri="{FF2B5EF4-FFF2-40B4-BE49-F238E27FC236}">
                <a16:creationId xmlns:a16="http://schemas.microsoft.com/office/drawing/2014/main" id="{E0F4D869-B15F-32A8-2773-98A0F357A94D}"/>
              </a:ext>
            </a:extLst>
          </p:cNvPr>
          <p:cNvSpPr/>
          <p:nvPr/>
        </p:nvSpPr>
        <p:spPr>
          <a:xfrm>
            <a:off x="1536368" y="2930072"/>
            <a:ext cx="8382635" cy="0"/>
          </a:xfrm>
          <a:prstGeom prst="line">
            <a:avLst/>
          </a:prstGeom>
          <a:noFill/>
          <a:ln w="12700">
            <a:solidFill>
              <a:srgbClr val="DCE5F0"/>
            </a:solidFill>
            <a:prstDash val="solid"/>
          </a:ln>
        </p:spPr>
        <p:txBody>
          <a:bodyPr/>
          <a:lstStyle/>
          <a:p>
            <a:endParaRPr lang="zh-TW" altLang="en-US" b="1"/>
          </a:p>
        </p:txBody>
      </p:sp>
      <p:sp>
        <p:nvSpPr>
          <p:cNvPr id="25" name="Shape 22">
            <a:extLst>
              <a:ext uri="{FF2B5EF4-FFF2-40B4-BE49-F238E27FC236}">
                <a16:creationId xmlns:a16="http://schemas.microsoft.com/office/drawing/2014/main" id="{7FD4CA57-BD73-2023-12E6-388A472E2D39}"/>
              </a:ext>
            </a:extLst>
          </p:cNvPr>
          <p:cNvSpPr/>
          <p:nvPr/>
        </p:nvSpPr>
        <p:spPr>
          <a:xfrm>
            <a:off x="1536368" y="3451280"/>
            <a:ext cx="8382635" cy="0"/>
          </a:xfrm>
          <a:prstGeom prst="line">
            <a:avLst/>
          </a:prstGeom>
          <a:noFill/>
          <a:ln w="12700">
            <a:solidFill>
              <a:srgbClr val="DCE5F0"/>
            </a:solidFill>
            <a:prstDash val="solid"/>
          </a:ln>
        </p:spPr>
        <p:txBody>
          <a:bodyPr/>
          <a:lstStyle/>
          <a:p>
            <a:endParaRPr lang="zh-TW" altLang="en-US" b="1"/>
          </a:p>
        </p:txBody>
      </p:sp>
      <p:sp>
        <p:nvSpPr>
          <p:cNvPr id="34" name="Shape 31">
            <a:extLst>
              <a:ext uri="{FF2B5EF4-FFF2-40B4-BE49-F238E27FC236}">
                <a16:creationId xmlns:a16="http://schemas.microsoft.com/office/drawing/2014/main" id="{F86279AB-9DE7-5FD6-45F1-0F19FECE8BD2}"/>
              </a:ext>
            </a:extLst>
          </p:cNvPr>
          <p:cNvSpPr/>
          <p:nvPr/>
        </p:nvSpPr>
        <p:spPr>
          <a:xfrm>
            <a:off x="1536368" y="3972488"/>
            <a:ext cx="8382635" cy="0"/>
          </a:xfrm>
          <a:prstGeom prst="line">
            <a:avLst/>
          </a:prstGeom>
          <a:noFill/>
          <a:ln w="12700">
            <a:solidFill>
              <a:srgbClr val="DCE5F0"/>
            </a:solidFill>
            <a:prstDash val="solid"/>
          </a:ln>
        </p:spPr>
        <p:txBody>
          <a:bodyPr/>
          <a:lstStyle/>
          <a:p>
            <a:endParaRPr lang="zh-TW" altLang="en-US" b="1"/>
          </a:p>
        </p:txBody>
      </p:sp>
      <p:sp>
        <p:nvSpPr>
          <p:cNvPr id="44" name="Shape 41">
            <a:extLst>
              <a:ext uri="{FF2B5EF4-FFF2-40B4-BE49-F238E27FC236}">
                <a16:creationId xmlns:a16="http://schemas.microsoft.com/office/drawing/2014/main" id="{8C60A5ED-11A6-6D8B-E7C8-A40B122D0937}"/>
              </a:ext>
            </a:extLst>
          </p:cNvPr>
          <p:cNvSpPr/>
          <p:nvPr/>
        </p:nvSpPr>
        <p:spPr>
          <a:xfrm>
            <a:off x="1536368" y="4493696"/>
            <a:ext cx="8382635" cy="0"/>
          </a:xfrm>
          <a:prstGeom prst="line">
            <a:avLst/>
          </a:prstGeom>
          <a:noFill/>
          <a:ln w="12700">
            <a:solidFill>
              <a:srgbClr val="DCE5F0"/>
            </a:solidFill>
            <a:prstDash val="solid"/>
          </a:ln>
        </p:spPr>
        <p:txBody>
          <a:bodyPr/>
          <a:lstStyle/>
          <a:p>
            <a:endParaRPr lang="zh-TW" altLang="en-US" b="1"/>
          </a:p>
        </p:txBody>
      </p:sp>
      <p:sp>
        <p:nvSpPr>
          <p:cNvPr id="53" name="Shape 50">
            <a:extLst>
              <a:ext uri="{FF2B5EF4-FFF2-40B4-BE49-F238E27FC236}">
                <a16:creationId xmlns:a16="http://schemas.microsoft.com/office/drawing/2014/main" id="{ADCA72ED-9F6E-5234-BD5B-EC659B19143D}"/>
              </a:ext>
            </a:extLst>
          </p:cNvPr>
          <p:cNvSpPr/>
          <p:nvPr/>
        </p:nvSpPr>
        <p:spPr>
          <a:xfrm>
            <a:off x="1536368" y="5014904"/>
            <a:ext cx="8382635" cy="0"/>
          </a:xfrm>
          <a:prstGeom prst="line">
            <a:avLst/>
          </a:prstGeom>
          <a:noFill/>
          <a:ln w="12700">
            <a:solidFill>
              <a:srgbClr val="DCE5F0"/>
            </a:solidFill>
            <a:prstDash val="solid"/>
          </a:ln>
        </p:spPr>
        <p:txBody>
          <a:bodyPr/>
          <a:lstStyle/>
          <a:p>
            <a:endParaRPr lang="zh-TW" altLang="en-US" b="1"/>
          </a:p>
        </p:txBody>
      </p:sp>
      <p:sp>
        <p:nvSpPr>
          <p:cNvPr id="63" name="Shape 60">
            <a:extLst>
              <a:ext uri="{FF2B5EF4-FFF2-40B4-BE49-F238E27FC236}">
                <a16:creationId xmlns:a16="http://schemas.microsoft.com/office/drawing/2014/main" id="{6318BC11-8DB3-BF99-5898-D3F027C554FD}"/>
              </a:ext>
            </a:extLst>
          </p:cNvPr>
          <p:cNvSpPr/>
          <p:nvPr/>
        </p:nvSpPr>
        <p:spPr>
          <a:xfrm>
            <a:off x="1536368" y="5539287"/>
            <a:ext cx="8382635" cy="0"/>
          </a:xfrm>
          <a:prstGeom prst="line">
            <a:avLst/>
          </a:prstGeom>
          <a:noFill/>
          <a:ln w="12700">
            <a:solidFill>
              <a:srgbClr val="DCE5F0"/>
            </a:solidFill>
            <a:prstDash val="solid"/>
          </a:ln>
        </p:spPr>
        <p:txBody>
          <a:bodyPr/>
          <a:lstStyle/>
          <a:p>
            <a:endParaRPr lang="zh-TW" altLang="en-US" b="1"/>
          </a:p>
        </p:txBody>
      </p:sp>
      <p:sp>
        <p:nvSpPr>
          <p:cNvPr id="64" name="Shape 61">
            <a:extLst>
              <a:ext uri="{FF2B5EF4-FFF2-40B4-BE49-F238E27FC236}">
                <a16:creationId xmlns:a16="http://schemas.microsoft.com/office/drawing/2014/main" id="{59A62DC2-7007-E6DB-56C8-48104AA9ECE7}"/>
              </a:ext>
            </a:extLst>
          </p:cNvPr>
          <p:cNvSpPr/>
          <p:nvPr/>
        </p:nvSpPr>
        <p:spPr>
          <a:xfrm>
            <a:off x="1536368" y="5055925"/>
            <a:ext cx="41148" cy="393192"/>
          </a:xfrm>
          <a:prstGeom prst="rect">
            <a:avLst/>
          </a:prstGeom>
          <a:solidFill>
            <a:srgbClr val="0092E6"/>
          </a:solidFill>
          <a:ln w="12700">
            <a:solidFill>
              <a:srgbClr val="0092E6"/>
            </a:solidFill>
            <a:prstDash val="solid"/>
          </a:ln>
        </p:spPr>
        <p:txBody>
          <a:bodyPr/>
          <a:lstStyle/>
          <a:p>
            <a:endParaRPr lang="zh-TW" altLang="en-US" b="1"/>
          </a:p>
        </p:txBody>
      </p:sp>
      <p:sp>
        <p:nvSpPr>
          <p:cNvPr id="65" name="Text 62">
            <a:extLst>
              <a:ext uri="{FF2B5EF4-FFF2-40B4-BE49-F238E27FC236}">
                <a16:creationId xmlns:a16="http://schemas.microsoft.com/office/drawing/2014/main" id="{E1683963-3FD0-937B-9FA1-98E981758541}"/>
              </a:ext>
            </a:extLst>
          </p:cNvPr>
          <p:cNvSpPr/>
          <p:nvPr/>
        </p:nvSpPr>
        <p:spPr>
          <a:xfrm>
            <a:off x="1673528" y="5065069"/>
            <a:ext cx="228600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2F2F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Feature Adoption Rate</a:t>
            </a:r>
            <a:endParaRPr lang="en-US" sz="1000" b="1" dirty="0"/>
          </a:p>
        </p:txBody>
      </p:sp>
      <p:sp>
        <p:nvSpPr>
          <p:cNvPr id="66" name="Text 63">
            <a:extLst>
              <a:ext uri="{FF2B5EF4-FFF2-40B4-BE49-F238E27FC236}">
                <a16:creationId xmlns:a16="http://schemas.microsoft.com/office/drawing/2014/main" id="{C5BF3714-835C-0CF1-154F-C12B16CC9D01}"/>
              </a:ext>
            </a:extLst>
          </p:cNvPr>
          <p:cNvSpPr/>
          <p:nvPr/>
        </p:nvSpPr>
        <p:spPr>
          <a:xfrm>
            <a:off x="3959528" y="5065069"/>
            <a:ext cx="118872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6A7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</a:t>
            </a:r>
            <a:endParaRPr lang="en-US" sz="950" b="1" dirty="0"/>
          </a:p>
        </p:txBody>
      </p:sp>
      <p:sp>
        <p:nvSpPr>
          <p:cNvPr id="67" name="Text 64">
            <a:extLst>
              <a:ext uri="{FF2B5EF4-FFF2-40B4-BE49-F238E27FC236}">
                <a16:creationId xmlns:a16="http://schemas.microsoft.com/office/drawing/2014/main" id="{E1AA962C-AB36-74EB-CEDD-2E351BE609C6}"/>
              </a:ext>
            </a:extLst>
          </p:cNvPr>
          <p:cNvSpPr/>
          <p:nvPr/>
        </p:nvSpPr>
        <p:spPr>
          <a:xfrm>
            <a:off x="5148248" y="5065069"/>
            <a:ext cx="1188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6A7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40%</a:t>
            </a:r>
            <a:endParaRPr lang="en-US" sz="950" b="1" dirty="0"/>
          </a:p>
        </p:txBody>
      </p:sp>
      <p:sp>
        <p:nvSpPr>
          <p:cNvPr id="68" name="Text 65">
            <a:extLst>
              <a:ext uri="{FF2B5EF4-FFF2-40B4-BE49-F238E27FC236}">
                <a16:creationId xmlns:a16="http://schemas.microsoft.com/office/drawing/2014/main" id="{575BA969-65AC-6E11-5596-67E1E944730F}"/>
              </a:ext>
            </a:extLst>
          </p:cNvPr>
          <p:cNvSpPr/>
          <p:nvPr/>
        </p:nvSpPr>
        <p:spPr>
          <a:xfrm>
            <a:off x="6336968" y="5065069"/>
            <a:ext cx="1188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2F2F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44.1%</a:t>
            </a:r>
            <a:endParaRPr lang="en-US" sz="1000" b="1" dirty="0"/>
          </a:p>
        </p:txBody>
      </p:sp>
      <p:sp>
        <p:nvSpPr>
          <p:cNvPr id="69" name="Shape 66">
            <a:extLst>
              <a:ext uri="{FF2B5EF4-FFF2-40B4-BE49-F238E27FC236}">
                <a16:creationId xmlns:a16="http://schemas.microsoft.com/office/drawing/2014/main" id="{43FC5D44-21F8-DBC1-F423-6C188912CE5C}"/>
              </a:ext>
            </a:extLst>
          </p:cNvPr>
          <p:cNvSpPr/>
          <p:nvPr/>
        </p:nvSpPr>
        <p:spPr>
          <a:xfrm>
            <a:off x="7553120" y="5119933"/>
            <a:ext cx="1005840" cy="274320"/>
          </a:xfrm>
          <a:prstGeom prst="roundRect">
            <a:avLst>
              <a:gd name="adj" fmla="val 20000"/>
            </a:avLst>
          </a:prstGeom>
          <a:solidFill>
            <a:srgbClr val="0092E6">
              <a:alpha val="15000"/>
            </a:srgbClr>
          </a:solidFill>
          <a:ln w="12700">
            <a:solidFill>
              <a:srgbClr val="0092E6">
                <a:alpha val="40000"/>
              </a:srgbClr>
            </a:solidFill>
            <a:prstDash val="solid"/>
          </a:ln>
        </p:spPr>
        <p:txBody>
          <a:bodyPr/>
          <a:lstStyle/>
          <a:p>
            <a:endParaRPr lang="zh-TW" altLang="en-US" b="1"/>
          </a:p>
        </p:txBody>
      </p:sp>
      <p:sp>
        <p:nvSpPr>
          <p:cNvPr id="70" name="Text 67">
            <a:extLst>
              <a:ext uri="{FF2B5EF4-FFF2-40B4-BE49-F238E27FC236}">
                <a16:creationId xmlns:a16="http://schemas.microsoft.com/office/drawing/2014/main" id="{99C399BD-BC46-079B-A721-B98415F98403}"/>
              </a:ext>
            </a:extLst>
          </p:cNvPr>
          <p:cNvSpPr/>
          <p:nvPr/>
        </p:nvSpPr>
        <p:spPr>
          <a:xfrm>
            <a:off x="7553120" y="5119933"/>
            <a:ext cx="1005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0092E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+4.1pp</a:t>
            </a:r>
            <a:endParaRPr lang="en-US" sz="900" b="1" dirty="0"/>
          </a:p>
        </p:txBody>
      </p:sp>
      <p:sp>
        <p:nvSpPr>
          <p:cNvPr id="71" name="Text 68">
            <a:extLst>
              <a:ext uri="{FF2B5EF4-FFF2-40B4-BE49-F238E27FC236}">
                <a16:creationId xmlns:a16="http://schemas.microsoft.com/office/drawing/2014/main" id="{3D2E3E24-6C39-4007-0DFF-76A1B6964F05}"/>
              </a:ext>
            </a:extLst>
          </p:cNvPr>
          <p:cNvSpPr/>
          <p:nvPr/>
        </p:nvSpPr>
        <p:spPr>
          <a:xfrm>
            <a:off x="8622968" y="5065069"/>
            <a:ext cx="10972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0092E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▲</a:t>
            </a:r>
            <a:endParaRPr lang="en-US" sz="1500" b="1" dirty="0"/>
          </a:p>
        </p:txBody>
      </p:sp>
      <p:sp>
        <p:nvSpPr>
          <p:cNvPr id="72" name="Text 69">
            <a:extLst>
              <a:ext uri="{FF2B5EF4-FFF2-40B4-BE49-F238E27FC236}">
                <a16:creationId xmlns:a16="http://schemas.microsoft.com/office/drawing/2014/main" id="{FF5DE2C5-BF74-BD04-CBFD-80909523F519}"/>
              </a:ext>
            </a:extLst>
          </p:cNvPr>
          <p:cNvSpPr/>
          <p:nvPr/>
        </p:nvSpPr>
        <p:spPr>
          <a:xfrm>
            <a:off x="1627808" y="5723437"/>
            <a:ext cx="82296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i="1" dirty="0">
                <a:solidFill>
                  <a:srgbClr val="6A7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Actuals reflect month-to-date as of last business day. Targets set at start of quarter.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15563897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5145</TotalTime>
  <Words>269</Words>
  <Application>Microsoft Office PowerPoint</Application>
  <PresentationFormat>寬螢幕</PresentationFormat>
  <Paragraphs>118</Paragraphs>
  <Slides>3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</vt:i4>
      </vt:variant>
    </vt:vector>
  </HeadingPairs>
  <TitlesOfParts>
    <vt:vector size="10" baseType="lpstr">
      <vt:lpstr>Calibr</vt:lpstr>
      <vt:lpstr>Microsoft JhengHei UI</vt:lpstr>
      <vt:lpstr>Aptos</vt:lpstr>
      <vt:lpstr>Arial</vt:lpstr>
      <vt:lpstr>Calibri</vt:lpstr>
      <vt:lpstr>Outfit</vt:lpstr>
      <vt:lpstr>Office 佈景主題</vt:lpstr>
      <vt:lpstr>Standard Data Table</vt:lpstr>
      <vt:lpstr>Feature Comparison Matrix</vt:lpstr>
      <vt:lpstr>KPI Performance Summary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Tommy</dc:creator>
  <cp:lastModifiedBy>Tommy Tang</cp:lastModifiedBy>
  <cp:revision>356</cp:revision>
  <dcterms:created xsi:type="dcterms:W3CDTF">2026-03-08T07:34:08Z</dcterms:created>
  <dcterms:modified xsi:type="dcterms:W3CDTF">2026-04-13T06:44:12Z</dcterms:modified>
</cp:coreProperties>
</file>